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9D8B5F"/>
    <a:srgbClr val="DCE6F1"/>
    <a:srgbClr val="BBC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4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17102-A8EC-4F52-96F5-3004314C66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BB826-1D9B-4188-9F83-1EFB4147C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7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152400"/>
            <a:ext cx="15811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152400"/>
            <a:ext cx="45910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D8F76-0E7E-4D76-9CCB-D6D1A72E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AA923-AE27-4CE5-B65C-A464E14EC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40DFB-D638-48A8-8EDA-9A8C184EC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143000"/>
            <a:ext cx="3086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143000"/>
            <a:ext cx="3086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64D92-8086-461E-8D3C-EEA1E2CC9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3B771-5FA6-4B87-9E4A-A3EAB68C5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1D7B1-523C-44AF-A309-E879C4635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AABB-FC5B-40F0-89D4-23952A4FF6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88AC0-341B-4268-818C-E9CF170C6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3DD0C-215F-4340-8435-47757FADF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1143000"/>
            <a:ext cx="6324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05A63A-6AE9-4B8D-90DC-3B4E03270E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7" descr="animatewa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" b="27084"/>
          <a:stretch>
            <a:fillRect/>
          </a:stretch>
        </p:blipFill>
        <p:spPr bwMode="auto">
          <a:xfrm>
            <a:off x="1905000" y="5029200"/>
            <a:ext cx="7239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905000" cy="6858000"/>
          </a:xfrm>
          <a:prstGeom prst="rect">
            <a:avLst/>
          </a:prstGeom>
          <a:gradFill rotWithShape="0">
            <a:gsLst>
              <a:gs pos="0">
                <a:srgbClr val="DCE6F1">
                  <a:gamma/>
                  <a:tint val="0"/>
                  <a:invGamma/>
                </a:srgbClr>
              </a:gs>
              <a:gs pos="100000">
                <a:srgbClr val="DCE6F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1524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Garamond" pitchFamily="18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GIT Bla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303847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62200" y="22098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dobe Caslon Pro Bold" pitchFamily="18" charset="0"/>
              </a:rPr>
              <a:t>GT GPA Calculator</a:t>
            </a:r>
            <a:endParaRPr lang="en-US" dirty="0" smtClean="0">
              <a:latin typeface="Adobe Caslon Pro Bold" pitchFamily="18" charset="0"/>
            </a:endParaRPr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038600"/>
            <a:ext cx="6400800" cy="1752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Ninja Naruto" pitchFamily="2" charset="0"/>
              </a:rPr>
              <a:t>Written by: </a:t>
            </a:r>
            <a:r>
              <a:rPr lang="en-US" sz="2000" dirty="0" err="1" smtClean="0">
                <a:latin typeface="Ninja Naruto" pitchFamily="2" charset="0"/>
              </a:rPr>
              <a:t>Joon</a:t>
            </a:r>
            <a:r>
              <a:rPr lang="en-US" sz="2000" dirty="0" smtClean="0">
                <a:latin typeface="Ninja Naruto" pitchFamily="2" charset="0"/>
              </a:rPr>
              <a:t> Ki Hong</a:t>
            </a:r>
            <a:endParaRPr lang="en-US" sz="2000" dirty="0" smtClean="0">
              <a:latin typeface="Ninja Naruto" pitchFamily="2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4547">
            <a:off x="-14288" y="680662"/>
            <a:ext cx="38290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About Myself</a:t>
            </a:r>
            <a:endParaRPr lang="en-US" dirty="0">
              <a:latin typeface="Ninja Naru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620000" cy="5638800"/>
          </a:xfrm>
        </p:spPr>
        <p:txBody>
          <a:bodyPr/>
          <a:lstStyle/>
          <a:p>
            <a:r>
              <a:rPr lang="en-US" sz="1800" dirty="0" smtClean="0"/>
              <a:t>Full Name: </a:t>
            </a:r>
            <a:r>
              <a:rPr lang="en-US" sz="1800" dirty="0" err="1" smtClean="0"/>
              <a:t>Joon</a:t>
            </a:r>
            <a:r>
              <a:rPr lang="en-US" sz="1800" dirty="0" smtClean="0"/>
              <a:t> Ki Hong</a:t>
            </a:r>
          </a:p>
          <a:p>
            <a:r>
              <a:rPr lang="en-US" sz="1800" dirty="0" smtClean="0"/>
              <a:t>Ethnicity: Korean</a:t>
            </a:r>
          </a:p>
          <a:p>
            <a:r>
              <a:rPr lang="en-US" sz="1800" dirty="0" smtClean="0"/>
              <a:t>Born: in Seoul, South Korea</a:t>
            </a:r>
          </a:p>
          <a:p>
            <a:r>
              <a:rPr lang="en-US" sz="1800" dirty="0" smtClean="0"/>
              <a:t>Residence: Fort Lee, NJ</a:t>
            </a:r>
          </a:p>
          <a:p>
            <a:r>
              <a:rPr lang="en-US" sz="1800" dirty="0" smtClean="0"/>
              <a:t>Major: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Year CS</a:t>
            </a:r>
          </a:p>
          <a:p>
            <a:r>
              <a:rPr lang="en-US" sz="1800" dirty="0" smtClean="0"/>
              <a:t>Hobbies: </a:t>
            </a:r>
          </a:p>
          <a:p>
            <a:pPr lvl="1"/>
            <a:r>
              <a:rPr lang="en-US" sz="1800" dirty="0" smtClean="0"/>
              <a:t>Games</a:t>
            </a:r>
          </a:p>
          <a:p>
            <a:pPr lvl="1"/>
            <a:r>
              <a:rPr lang="en-US" sz="1800" dirty="0" smtClean="0"/>
              <a:t>Reading</a:t>
            </a:r>
          </a:p>
          <a:p>
            <a:pPr lvl="1"/>
            <a:r>
              <a:rPr lang="en-US" sz="1800" dirty="0" smtClean="0"/>
              <a:t>Tennis</a:t>
            </a:r>
          </a:p>
          <a:p>
            <a:pPr lvl="1"/>
            <a:r>
              <a:rPr lang="en-US" sz="1800" dirty="0" smtClean="0"/>
              <a:t>Basketball</a:t>
            </a:r>
          </a:p>
          <a:p>
            <a:pPr lvl="1"/>
            <a:r>
              <a:rPr lang="en-US" sz="1800" dirty="0" smtClean="0"/>
              <a:t>Table Tennis</a:t>
            </a:r>
          </a:p>
          <a:p>
            <a:pPr lvl="1"/>
            <a:r>
              <a:rPr lang="en-US" sz="1800" dirty="0" smtClean="0"/>
              <a:t>Frisbee</a:t>
            </a:r>
          </a:p>
          <a:p>
            <a:endParaRPr lang="en-US" sz="1800" dirty="0"/>
          </a:p>
        </p:txBody>
      </p:sp>
      <p:pic>
        <p:nvPicPr>
          <p:cNvPr id="14338" name="Picture 2" descr="C:\Users\Joon\Documents\Georgia Tech\1st Year\CS 1301\Homework\HW0\JoonKi_Ho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4544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5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My Program</a:t>
            </a:r>
            <a:endParaRPr lang="en-US" dirty="0">
              <a:latin typeface="Ninja Naru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6324600" cy="4114800"/>
          </a:xfrm>
        </p:spPr>
        <p:txBody>
          <a:bodyPr/>
          <a:lstStyle/>
          <a:p>
            <a:r>
              <a:rPr lang="en-US" sz="1600" dirty="0" smtClean="0"/>
              <a:t>Simple program that creates/loads user data and calculates your actual GPA and GT GPA using prompts.</a:t>
            </a:r>
          </a:p>
          <a:p>
            <a:pPr lvl="1"/>
            <a:r>
              <a:rPr lang="en-US" sz="1600" dirty="0" smtClean="0"/>
              <a:t>No hassle of re-calculating your GPA</a:t>
            </a:r>
          </a:p>
          <a:p>
            <a:pPr lvl="1"/>
            <a:r>
              <a:rPr lang="en-US" sz="1600" dirty="0" smtClean="0"/>
              <a:t>Update your GPA through your semester</a:t>
            </a:r>
          </a:p>
          <a:p>
            <a:pPr lvl="1"/>
            <a:r>
              <a:rPr lang="en-US" sz="1600" dirty="0" smtClean="0"/>
              <a:t>Save Data to keep track of your progress</a:t>
            </a:r>
          </a:p>
          <a:p>
            <a:pPr lvl="1"/>
            <a:r>
              <a:rPr lang="en-US" sz="1600" dirty="0" smtClean="0"/>
              <a:t>Load previously saved data to re-check or update</a:t>
            </a:r>
            <a:endParaRPr lang="en-US" sz="1600" dirty="0" smtClean="0"/>
          </a:p>
          <a:p>
            <a:r>
              <a:rPr lang="en-US" sz="1600" dirty="0" smtClean="0"/>
              <a:t>Created to remove the hassle of checking how to calculate your GPA and recalculating each time.</a:t>
            </a:r>
          </a:p>
          <a:p>
            <a:pPr lvl="1"/>
            <a:r>
              <a:rPr lang="en-US" sz="1600" dirty="0" smtClean="0"/>
              <a:t>Came up with the idea knowing that some students actually don’t know how to calculate their GPA’s</a:t>
            </a:r>
          </a:p>
          <a:p>
            <a:pPr lvl="1"/>
            <a:endParaRPr lang="en-US" sz="1600" dirty="0" smtClean="0"/>
          </a:p>
        </p:txBody>
      </p:sp>
      <p:pic>
        <p:nvPicPr>
          <p:cNvPr id="15362" name="Picture 2" descr="http://www.vanille-media.de/images/pytho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89888">
                        <a14:foregroundMark x1="16479" y1="14894" x2="16854" y2="18298"/>
                        <a14:foregroundMark x1="17603" y1="16170" x2="17603" y2="16170"/>
                        <a14:foregroundMark x1="20974" y1="9787" x2="20974" y2="9787"/>
                        <a14:foregroundMark x1="33708" y1="9787" x2="33708" y2="9787"/>
                        <a14:foregroundMark x1="35581" y1="13191" x2="35581" y2="13191"/>
                        <a14:foregroundMark x1="33333" y1="17447" x2="33333" y2="17447"/>
                        <a14:foregroundMark x1="37828" y1="12340" x2="37828" y2="12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5431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67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296" b="-1291"/>
          <a:stretch/>
        </p:blipFill>
        <p:spPr bwMode="auto">
          <a:xfrm>
            <a:off x="9525" y="685800"/>
            <a:ext cx="3805025" cy="503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Code</a:t>
            </a:r>
            <a:endParaRPr lang="en-US" dirty="0">
              <a:latin typeface="Ninja Naru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990600"/>
            <a:ext cx="6324600" cy="5105400"/>
          </a:xfrm>
        </p:spPr>
        <p:txBody>
          <a:bodyPr/>
          <a:lstStyle/>
          <a:p>
            <a:r>
              <a:rPr lang="en-US" sz="1600" dirty="0" smtClean="0"/>
              <a:t>Use of Dictionaries to translate letter grades to integers</a:t>
            </a:r>
          </a:p>
          <a:p>
            <a:pPr lvl="1"/>
            <a:r>
              <a:rPr lang="en-US" sz="1600" dirty="0" err="1" smtClean="0"/>
              <a:t>gradeDict</a:t>
            </a:r>
            <a:r>
              <a:rPr lang="en-US" sz="1600" dirty="0" smtClean="0"/>
              <a:t> = { "A" : 4, "B" : 3, "C" : 2, "D" : 1, "F" : 0}</a:t>
            </a:r>
          </a:p>
          <a:p>
            <a:pPr lvl="1"/>
            <a:r>
              <a:rPr lang="en-US" sz="1600" dirty="0" err="1" smtClean="0"/>
              <a:t>classDict</a:t>
            </a:r>
            <a:r>
              <a:rPr lang="en-US" sz="1600" dirty="0" smtClean="0"/>
              <a:t> = {} – stores {class: (</a:t>
            </a:r>
            <a:r>
              <a:rPr lang="en-US" sz="1600" dirty="0" err="1" smtClean="0"/>
              <a:t>credit,grade</a:t>
            </a:r>
            <a:r>
              <a:rPr lang="en-US" sz="1600" dirty="0" smtClean="0"/>
              <a:t>)}</a:t>
            </a:r>
          </a:p>
          <a:p>
            <a:r>
              <a:rPr lang="en-US" sz="1600" dirty="0" smtClean="0"/>
              <a:t>Use of the map and reduce functions to calculate numbers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totalcred</a:t>
            </a:r>
            <a:r>
              <a:rPr lang="en-US" sz="1600" dirty="0" smtClean="0"/>
              <a:t> = reduce(lambda </a:t>
            </a:r>
            <a:r>
              <a:rPr lang="en-US" sz="1600" dirty="0" err="1" smtClean="0"/>
              <a:t>x,y</a:t>
            </a:r>
            <a:r>
              <a:rPr lang="en-US" sz="1600" dirty="0" smtClean="0"/>
              <a:t>: </a:t>
            </a:r>
            <a:r>
              <a:rPr lang="en-US" sz="1600" dirty="0" err="1" smtClean="0"/>
              <a:t>x+y</a:t>
            </a:r>
            <a:r>
              <a:rPr lang="en-US" sz="1600" dirty="0" smtClean="0"/>
              <a:t>, </a:t>
            </a:r>
            <a:r>
              <a:rPr lang="en-US" sz="1600" dirty="0" err="1" smtClean="0"/>
              <a:t>creditlist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qualityPts</a:t>
            </a:r>
            <a:r>
              <a:rPr lang="en-US" sz="1600" dirty="0" smtClean="0"/>
              <a:t> = map(lambda </a:t>
            </a:r>
            <a:r>
              <a:rPr lang="en-US" sz="1600" dirty="0" err="1" smtClean="0"/>
              <a:t>x,y</a:t>
            </a:r>
            <a:r>
              <a:rPr lang="en-US" sz="1600" dirty="0" smtClean="0"/>
              <a:t>: x*y, </a:t>
            </a:r>
            <a:r>
              <a:rPr lang="en-US" sz="1600" dirty="0" err="1" smtClean="0"/>
              <a:t>creditlist</a:t>
            </a:r>
            <a:r>
              <a:rPr lang="en-US" sz="1600" dirty="0" smtClean="0"/>
              <a:t>, </a:t>
            </a:r>
            <a:r>
              <a:rPr lang="en-US" sz="1600" dirty="0" err="1" smtClean="0"/>
              <a:t>gradelist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totalQP</a:t>
            </a:r>
            <a:r>
              <a:rPr lang="en-US" sz="1600" dirty="0" smtClean="0"/>
              <a:t> = reduce(lambda </a:t>
            </a:r>
            <a:r>
              <a:rPr lang="en-US" sz="1600" dirty="0" err="1" smtClean="0"/>
              <a:t>x,y:x+y</a:t>
            </a:r>
            <a:r>
              <a:rPr lang="en-US" sz="1600" dirty="0" smtClean="0"/>
              <a:t>, </a:t>
            </a:r>
            <a:r>
              <a:rPr lang="en-US" sz="1600" dirty="0" err="1" smtClean="0"/>
              <a:t>qualityPts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Use of File inputs and outputs</a:t>
            </a:r>
          </a:p>
          <a:p>
            <a:pPr lvl="1"/>
            <a:r>
              <a:rPr lang="en-US" sz="1600" dirty="0" smtClean="0"/>
              <a:t>File writing/reading</a:t>
            </a:r>
          </a:p>
          <a:p>
            <a:pPr lvl="1"/>
            <a:r>
              <a:rPr lang="en-US" sz="1600" dirty="0" smtClean="0"/>
              <a:t>Indexing / String formatting / Manipulation</a:t>
            </a:r>
          </a:p>
          <a:p>
            <a:r>
              <a:rPr lang="en-US" sz="1600" dirty="0" smtClean="0"/>
              <a:t>Multiple functions </a:t>
            </a:r>
          </a:p>
          <a:p>
            <a:pPr lvl="1"/>
            <a:r>
              <a:rPr lang="en-US" sz="1600" dirty="0" err="1" smtClean="0"/>
              <a:t>saveClass</a:t>
            </a:r>
            <a:endParaRPr lang="en-US" sz="1600" dirty="0" smtClean="0"/>
          </a:p>
          <a:p>
            <a:pPr lvl="1"/>
            <a:r>
              <a:rPr lang="en-US" sz="1600" dirty="0" err="1" smtClean="0"/>
              <a:t>loadClass</a:t>
            </a:r>
            <a:endParaRPr lang="en-US" sz="1600" dirty="0" smtClean="0"/>
          </a:p>
          <a:p>
            <a:pPr lvl="1"/>
            <a:r>
              <a:rPr lang="en-US" sz="1600" dirty="0" err="1" smtClean="0"/>
              <a:t>gpaCalc</a:t>
            </a:r>
            <a:endParaRPr lang="en-US" sz="1600" dirty="0" smtClean="0"/>
          </a:p>
          <a:p>
            <a:pPr lvl="1"/>
            <a:r>
              <a:rPr lang="en-US" sz="1600" dirty="0" err="1" smtClean="0"/>
              <a:t>addClass</a:t>
            </a:r>
            <a:endParaRPr lang="en-US" sz="1600" dirty="0" smtClean="0"/>
          </a:p>
          <a:p>
            <a:pPr lvl="1"/>
            <a:r>
              <a:rPr lang="en-US" sz="1600" dirty="0" err="1" smtClean="0"/>
              <a:t>updateClass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06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324600" cy="838200"/>
          </a:xfrm>
        </p:spPr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Load/Update/Save</a:t>
            </a:r>
            <a:endParaRPr lang="en-US" dirty="0">
              <a:latin typeface="Ninja Naruto" pitchFamily="2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19200"/>
            <a:ext cx="61626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819398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raditional Arabic" pitchFamily="18" charset="-78"/>
                <a:cs typeface="Traditional Arabic" pitchFamily="18" charset="-78"/>
              </a:rPr>
              <a:t>Example of the module running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raditional Arabic" pitchFamily="18" charset="-78"/>
                <a:cs typeface="Traditional Arabic" pitchFamily="18" charset="-78"/>
              </a:rPr>
              <a:t>Loading a file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raditional Arabic" pitchFamily="18" charset="-78"/>
                <a:cs typeface="Traditional Arabic" pitchFamily="18" charset="-78"/>
              </a:rPr>
              <a:t>Updating Grades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raditional Arabic" pitchFamily="18" charset="-78"/>
                <a:cs typeface="Traditional Arabic" pitchFamily="18" charset="-78"/>
              </a:rPr>
              <a:t>Recalculating GPA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Traditional Arabic" pitchFamily="18" charset="-78"/>
                <a:cs typeface="Traditional Arabic" pitchFamily="18" charset="-78"/>
              </a:rPr>
              <a:t>Saving File</a:t>
            </a:r>
            <a:endParaRPr lang="en-US" sz="1800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89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838200"/>
          </a:xfrm>
        </p:spPr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Add Classes/Calculate/Save</a:t>
            </a:r>
            <a:endParaRPr lang="en-US" dirty="0">
              <a:latin typeface="Ninja Naru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905000"/>
            <a:ext cx="2362200" cy="2133600"/>
          </a:xfrm>
        </p:spPr>
        <p:txBody>
          <a:bodyPr/>
          <a:lstStyle/>
          <a:p>
            <a:r>
              <a:rPr lang="en-US" sz="1600" dirty="0" smtClean="0"/>
              <a:t>This is an example output of the interpreter showing how one can add classes, # of credit hours, and current grade</a:t>
            </a:r>
          </a:p>
          <a:p>
            <a:endParaRPr lang="en-US" sz="1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9626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386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inja Naruto" pitchFamily="2" charset="0"/>
              </a:rPr>
              <a:t>Saved output</a:t>
            </a:r>
            <a:endParaRPr lang="en-US" dirty="0">
              <a:latin typeface="Ninja Naru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4114800" cy="2438400"/>
          </a:xfrm>
        </p:spPr>
        <p:txBody>
          <a:bodyPr/>
          <a:lstStyle/>
          <a:p>
            <a:r>
              <a:rPr lang="en-US" sz="1800" dirty="0" smtClean="0">
                <a:latin typeface="Adobe Garamond Pro Bold" pitchFamily="18" charset="0"/>
              </a:rPr>
              <a:t>The saved file is located in the same directory as the python file.</a:t>
            </a:r>
            <a:endParaRPr lang="en-US" sz="1800" dirty="0">
              <a:latin typeface="Adobe Garamond Pro Bold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600200"/>
            <a:ext cx="4600575" cy="33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 descr="http://readingeagle.com/classifiedsite/largegraduation/Smiley-Fac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67" b="96660" l="2000" r="99200">
                        <a14:foregroundMark x1="24000" y1="73486" x2="24000" y2="73486"/>
                        <a14:foregroundMark x1="66600" y1="78497" x2="66600" y2="78497"/>
                        <a14:foregroundMark x1="82200" y1="65762" x2="82200" y2="65762"/>
                        <a14:foregroundMark x1="35800" y1="94154" x2="35800" y2="94154"/>
                        <a14:foregroundMark x1="61600" y1="97286" x2="61600" y2="97286"/>
                        <a14:foregroundMark x1="46600" y1="4175" x2="46600" y2="4175"/>
                        <a14:foregroundMark x1="7200" y1="52192" x2="7200" y2="52192"/>
                        <a14:foregroundMark x1="91800" y1="31524" x2="91800" y2="31524"/>
                        <a14:foregroundMark x1="96000" y1="50731" x2="96000" y2="50731"/>
                        <a14:foregroundMark x1="99200" y1="47599" x2="99200" y2="47599"/>
                        <a14:foregroundMark x1="2000" y1="47390" x2="2000" y2="47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2614901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Garamond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299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AGaramond</vt:lpstr>
      <vt:lpstr>Wingdings</vt:lpstr>
      <vt:lpstr>Calibri</vt:lpstr>
      <vt:lpstr>Default Design</vt:lpstr>
      <vt:lpstr>GT GPA Calculator</vt:lpstr>
      <vt:lpstr>About Myself</vt:lpstr>
      <vt:lpstr>My Program</vt:lpstr>
      <vt:lpstr>Code</vt:lpstr>
      <vt:lpstr>Load/Update/Save</vt:lpstr>
      <vt:lpstr>Add Classes/Calculate/Save</vt:lpstr>
      <vt:lpstr>Saved output</vt:lpstr>
    </vt:vector>
  </TitlesOfParts>
  <Company>GTREP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education has no boundaries…</dc:title>
  <dc:creator>Jillison Parks</dc:creator>
  <cp:lastModifiedBy>xjo0n</cp:lastModifiedBy>
  <cp:revision>16</cp:revision>
  <dcterms:created xsi:type="dcterms:W3CDTF">2003-05-15T21:15:49Z</dcterms:created>
  <dcterms:modified xsi:type="dcterms:W3CDTF">2010-12-06T06:49:30Z</dcterms:modified>
</cp:coreProperties>
</file>