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F631-DB32-4D11-B4E4-F2AE62D88183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BA5B-9A15-4F0C-AE44-622B04B0F3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 is starvation and what algorithms are vulnerable to starvation?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Starvation is the chance that a process will never run.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Algorithms vulnerable to starvation are SJF and Priority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Algorithms not vulnerable are FIFO and Round Robin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Vs.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a thread and a process?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Thread Vs. Process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 is the difference between a thread and a process?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thread is contained within a process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Vs. </a:t>
            </a:r>
            <a:r>
              <a:rPr lang="en-US" dirty="0" err="1" smtClean="0"/>
              <a:t>Nonpreemptive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in Preemptive and </a:t>
            </a:r>
            <a:r>
              <a:rPr lang="en-US" dirty="0" err="1" smtClean="0"/>
              <a:t>nonpreemtive</a:t>
            </a:r>
            <a:r>
              <a:rPr lang="en-US" dirty="0" smtClean="0"/>
              <a:t> schedulers?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Preemptive Vs. </a:t>
            </a:r>
            <a:r>
              <a:rPr lang="en-US" dirty="0" err="1" smtClean="0"/>
              <a:t>Nonpreemptive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 is the difference in Preemptive and </a:t>
            </a:r>
            <a:r>
              <a:rPr lang="en-US" dirty="0" err="1" smtClean="0"/>
              <a:t>nonpreemtive</a:t>
            </a:r>
            <a:r>
              <a:rPr lang="en-US" dirty="0" smtClean="0"/>
              <a:t> schedulers?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Preemptive schedulers will context switch out a process that is currently running in response to an external event.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throughput?</a:t>
            </a:r>
          </a:p>
          <a:p>
            <a:endParaRPr lang="en-US" dirty="0"/>
          </a:p>
          <a:p>
            <a:r>
              <a:rPr lang="en-US" dirty="0" smtClean="0"/>
              <a:t>What is average turnaround time?</a:t>
            </a:r>
          </a:p>
          <a:p>
            <a:endParaRPr lang="en-US" dirty="0"/>
          </a:p>
          <a:p>
            <a:r>
              <a:rPr lang="en-US" dirty="0" smtClean="0"/>
              <a:t>What is average waiting time?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throughput?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measure of the number of jobs executed per unit time.</a:t>
            </a:r>
          </a:p>
          <a:p>
            <a:r>
              <a:rPr lang="en-US" dirty="0" smtClean="0"/>
              <a:t>What is average turnaround time?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measure of the average elapsed time for jobs entering and leaving the system</a:t>
            </a:r>
          </a:p>
          <a:p>
            <a:r>
              <a:rPr lang="en-US" dirty="0" smtClean="0"/>
              <a:t>What is average waiting time?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average time spent waiting by all of the processes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199" cy="632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starvation and what algorithms are vulnerable to starvation?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Process Scheduling</vt:lpstr>
      <vt:lpstr>Thread Vs. Process</vt:lpstr>
      <vt:lpstr>Thread Vs. Process</vt:lpstr>
      <vt:lpstr>Preemptive Vs. Nonpreemptive</vt:lpstr>
      <vt:lpstr>Preemptive Vs. Nonpreemptive</vt:lpstr>
      <vt:lpstr>Throughput</vt:lpstr>
      <vt:lpstr>Throughput</vt:lpstr>
      <vt:lpstr>Slide 8</vt:lpstr>
      <vt:lpstr>Starvation</vt:lpstr>
      <vt:lpstr>Starvation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Scheduling</dc:title>
  <dc:creator>BGG</dc:creator>
  <cp:lastModifiedBy>BGG</cp:lastModifiedBy>
  <cp:revision>5</cp:revision>
  <dcterms:created xsi:type="dcterms:W3CDTF">2010-03-31T21:12:22Z</dcterms:created>
  <dcterms:modified xsi:type="dcterms:W3CDTF">2010-03-31T21:46:57Z</dcterms:modified>
</cp:coreProperties>
</file>