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1f6d04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1f6d04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01f6d04b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01f6d04b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01f6d04b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01f6d04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01f6d04b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01f6d04b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0216e18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0216e18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0216e18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0216e18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1f6d04b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1f6d04b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01f6d04b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01f6d04b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DNA and Computer Storage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your computer store memory?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Memory (RAM)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that is remembered while the computer is powered 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lost if the application closes before it is save to ROM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Consists of Random Access Memory and uses Ram sticks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Auxiliary</a:t>
            </a:r>
            <a:r>
              <a:rPr lang="en"/>
              <a:t> Memory (ROM)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that is remembered even if the computer is off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can even include external storage such as USBs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called Read-Only Memory and mainly uses Hard Drives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375" y="1195350"/>
            <a:ext cx="2446925" cy="13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1375" y="2874275"/>
            <a:ext cx="2101500" cy="21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1550" y="3495725"/>
            <a:ext cx="2935050" cy="15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your computer store data?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computer will store things in binary, converts everything into 0s and 1s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0s and 1s by itself is called a bit but put a string of 8 together and it becomes a byte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Temporary storage that allows you to interact with the application and save it to ROM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ROM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/>
              <a:t>Storage that is not lost when an application/computer is shut down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Cannot be edited but your computer will read the data, including applications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Your computer would basically write over the data of the save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this relate to DNA?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 went over in class, DNA is made up of Cytosine, Guanine, Adenine, and Thymine.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Adenine connects to Thymine and Guanine to Cytosine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think about this relationship between nucleobases we can start connecting these to 0s and 1s used to store memory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00" y="2815250"/>
            <a:ext cx="8676824" cy="22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are right now?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a method of storing 215 petabyte/g or a 215 million GB/g of DNA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costs $7000 to write 2MB and $2000 to read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DNA can also last for thousands of years, if kept in the right conditions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currently looking to DNA as a way to solve a future data storage problem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are even looking into using DNA as RAM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725" y="2388075"/>
            <a:ext cx="1921276" cy="27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this relate to botany?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2013 two biotechnologists coded a basic “Hello World” program to </a:t>
            </a:r>
            <a:r>
              <a:rPr i="1" lang="en"/>
              <a:t>Nicotiana benthamiana </a:t>
            </a:r>
            <a:r>
              <a:rPr lang="en"/>
              <a:t>(close relative to tobacco)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plant could reproduce and the code could be read back with 100% accuracy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the children would have the “Hello World” program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this as the basis, we could store some data using plants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heavy </a:t>
            </a:r>
            <a:r>
              <a:rPr lang="en"/>
              <a:t>maintenance</a:t>
            </a:r>
            <a:r>
              <a:rPr lang="en"/>
              <a:t> of, naked, DNA based storage, today, could be harder in comparison to plant based storage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Unprotected against alteration and degradation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would have backups in the form of seedlings</a:t>
            </a:r>
            <a:endParaRPr/>
          </a:p>
          <a:p>
            <a: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They stored the program with 100% accuracy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375" y="2921150"/>
            <a:ext cx="1664625" cy="22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future with Botany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could be buying plants and seeds with programs at a technology store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Possible replacement for CDs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Programs become easy to manufacture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Less money used on manufacturing CDs and encoding them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More environmentally friendly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Harder to differentiate seeds and plants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Different programs or nothing could be in the same type of plant/seed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Everyday plants/seeds you find in your home could be mistaken as these modified plants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need for organized labels that require a lot of attention to keep track of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Botany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terms of cost to get DNA, it may be considered cheaper to use plants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initial cost of buying a plant and potting it, plus free seeds if the plant dies or if you want to grow more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could be considered more ethical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people might take offense to animals being grown for this purpose or the possible abuse of animals that may be going 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to raise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need to worry, too much, about sickness and feeding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 fiction/future ideas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future ideas relating to botany is something like a genetically altered plant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plant can somehow rearrange parts of its DNA and interact with computers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could be used as an external storage device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has been a DNA based CPU(Central Processing Unit; brain)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this development, we could be looking at a possibility where computers become DNA based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Plants become computers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Smaller plants become laptops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Larger, bushier plants become computers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Tall plants like trees become servers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000" y="2763650"/>
            <a:ext cx="3293524" cy="23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