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35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Docker Part </a:t>
            </a:r>
            <a:r>
              <a:rPr lang="en-US" altLang="zh-CN" dirty="0" smtClean="0">
                <a:latin typeface="Arial Narrow" panose="020B0606020202030204" pitchFamily="34" charset="0"/>
              </a:rPr>
              <a:t>Ⅰ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5412" y="1464906"/>
            <a:ext cx="97131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>
                <a:latin typeface="Arial Narrow" panose="020B0606020202030204" pitchFamily="34" charset="0"/>
              </a:rPr>
              <a:t>What is </a:t>
            </a:r>
            <a:r>
              <a:rPr lang="en-US" sz="4000" dirty="0" smtClean="0">
                <a:latin typeface="Arial Narrow" panose="020B0606020202030204" pitchFamily="34" charset="0"/>
              </a:rPr>
              <a:t>Docker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latin typeface="Arial Narrow" panose="020B0606020202030204" pitchFamily="34" charset="0"/>
              </a:rPr>
              <a:t>What can I use Docker </a:t>
            </a:r>
            <a:r>
              <a:rPr lang="en-US" sz="4000" dirty="0" smtClean="0">
                <a:latin typeface="Arial Narrow" panose="020B0606020202030204" pitchFamily="34" charset="0"/>
              </a:rPr>
              <a:t>for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latin typeface="Arial Narrow" panose="020B0606020202030204" pitchFamily="34" charset="0"/>
              </a:rPr>
              <a:t>Docker VS </a:t>
            </a:r>
            <a:r>
              <a:rPr lang="en-US" sz="4000" dirty="0" smtClean="0">
                <a:latin typeface="Arial Narrow" panose="020B0606020202030204" pitchFamily="34" charset="0"/>
              </a:rPr>
              <a:t>VM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latin typeface="Arial Narrow" panose="020B0606020202030204" pitchFamily="34" charset="0"/>
              </a:rPr>
              <a:t>Docker </a:t>
            </a:r>
            <a:r>
              <a:rPr lang="en-US" sz="4000" dirty="0" smtClean="0">
                <a:latin typeface="Arial Narrow" panose="020B0606020202030204" pitchFamily="34" charset="0"/>
              </a:rPr>
              <a:t>E</a:t>
            </a:r>
            <a:r>
              <a:rPr lang="en-US" altLang="zh-CN" sz="4000" dirty="0" smtClean="0">
                <a:latin typeface="Arial Narrow" panose="020B0606020202030204" pitchFamily="34" charset="0"/>
              </a:rPr>
              <a:t>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latin typeface="Arial Narrow" panose="020B0606020202030204" pitchFamily="34" charset="0"/>
              </a:rPr>
              <a:t>Demo</a:t>
            </a:r>
            <a:endParaRPr lang="en-US" altLang="zh-CN" sz="4000" dirty="0" smtClean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4000" dirty="0" smtClean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4000" dirty="0" smtClean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2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What is Docker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2923" y="1905000"/>
            <a:ext cx="9159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arrow" panose="020B0606020202030204" pitchFamily="34" charset="0"/>
              </a:rPr>
              <a:t>Docker is an open platform for developing, shipping, and running </a:t>
            </a:r>
            <a:r>
              <a:rPr lang="en-US" sz="3200" dirty="0" smtClean="0">
                <a:latin typeface="Arial Narrow" panose="020B0606020202030204" pitchFamily="34" charset="0"/>
              </a:rPr>
              <a:t>applications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arrow" panose="020B0606020202030204" pitchFamily="34" charset="0"/>
              </a:rPr>
              <a:t>Containers are great for continuous integration and continuous delivery (CI/CD) workflows.</a:t>
            </a:r>
          </a:p>
        </p:txBody>
      </p:sp>
    </p:spTree>
    <p:extLst>
      <p:ext uri="{BB962C8B-B14F-4D97-AF65-F5344CB8AC3E}">
        <p14:creationId xmlns:p14="http://schemas.microsoft.com/office/powerpoint/2010/main" val="33329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What can I use Docker for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3" y="1905000"/>
            <a:ext cx="91593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arrow" panose="020B0606020202030204" pitchFamily="34" charset="0"/>
              </a:rPr>
              <a:t>Your developers write code locally and share their work with their colleagues using Docker containers.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arrow" panose="020B0606020202030204" pitchFamily="34" charset="0"/>
              </a:rPr>
              <a:t>They use Docker to push their applications into a test environment and execute automated and manual tests.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arrow" panose="020B0606020202030204" pitchFamily="34" charset="0"/>
              </a:rPr>
              <a:t>When developers find bugs, they can fix them in the development environment and redeploy them to the test environment for testing and validation.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arrow" panose="020B0606020202030204" pitchFamily="34" charset="0"/>
              </a:rPr>
              <a:t>When testing is complete, getting the fix to the customer is as simple as pushing the updated image to the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44090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Docker VS VM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2" descr="Container stack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30723"/>
            <a:ext cx="3492510" cy="313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rtual machine stack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780" y="1530724"/>
            <a:ext cx="3484135" cy="31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Diff: VMs vs Containers</a:t>
            </a:r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57384"/>
              </p:ext>
            </p:extLst>
          </p:nvPr>
        </p:nvGraphicFramePr>
        <p:xfrm>
          <a:off x="2592922" y="1783207"/>
          <a:ext cx="8911688" cy="3913054"/>
        </p:xfrm>
        <a:graphic>
          <a:graphicData uri="http://schemas.openxmlformats.org/drawingml/2006/table">
            <a:tbl>
              <a:tblPr/>
              <a:tblGrid>
                <a:gridCol w="4455844">
                  <a:extLst>
                    <a:ext uri="{9D8B030D-6E8A-4147-A177-3AD203B41FA5}">
                      <a16:colId xmlns:a16="http://schemas.microsoft.com/office/drawing/2014/main" val="321743020"/>
                    </a:ext>
                  </a:extLst>
                </a:gridCol>
                <a:gridCol w="4455844">
                  <a:extLst>
                    <a:ext uri="{9D8B030D-6E8A-4147-A177-3AD203B41FA5}">
                      <a16:colId xmlns:a16="http://schemas.microsoft.com/office/drawing/2014/main" val="1751132523"/>
                    </a:ext>
                  </a:extLst>
                </a:gridCol>
              </a:tblGrid>
              <a:tr h="4157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VMs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Containers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178062"/>
                  </a:ext>
                </a:extLst>
              </a:tr>
              <a:tr h="4157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Heavyweight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Lightweight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501992"/>
                  </a:ext>
                </a:extLst>
              </a:tr>
              <a:tr h="4157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Limited performance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Native performance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43636"/>
                  </a:ext>
                </a:extLst>
              </a:tr>
              <a:tr h="70924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Each VM runs in its own OS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All containers share the host OS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269315"/>
                  </a:ext>
                </a:extLst>
              </a:tr>
              <a:tr h="4157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Hardware-level virtualization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OS virtualization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975431"/>
                  </a:ext>
                </a:extLst>
              </a:tr>
              <a:tr h="415762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Startup time in minutes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Startup time in milliseconds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68589"/>
                  </a:ext>
                </a:extLst>
              </a:tr>
              <a:tr h="415762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Allocates required memory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Requires less memory space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69025"/>
                  </a:ext>
                </a:extLst>
              </a:tr>
              <a:tr h="709241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Fully isolated and hence more secure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66666"/>
                          </a:solidFill>
                          <a:effectLst/>
                          <a:latin typeface="Arial Narrow" panose="020B0606020202030204" pitchFamily="34" charset="0"/>
                        </a:rPr>
                        <a:t>Process-level isolation, possibly less secure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1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5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Docker E</a:t>
            </a:r>
            <a:r>
              <a:rPr lang="en-US" altLang="zh-CN" dirty="0" smtClean="0">
                <a:latin typeface="Arial Narrow" panose="020B0606020202030204" pitchFamily="34" charset="0"/>
              </a:rPr>
              <a:t>ngine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170" name="Picture 2" descr="Docker Engine Components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259174"/>
            <a:ext cx="8694669" cy="303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92924" y="4292664"/>
            <a:ext cx="869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Docker Engine is a client-server application with these major components: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 server which is a type of long-running program called a daemon process (the </a:t>
            </a:r>
            <a:r>
              <a:rPr lang="en-US" dirty="0" err="1">
                <a:latin typeface="Arial Narrow" panose="020B0606020202030204" pitchFamily="34" charset="0"/>
              </a:rPr>
              <a:t>dockerd</a:t>
            </a:r>
            <a:r>
              <a:rPr lang="en-US" dirty="0">
                <a:latin typeface="Arial Narrow" panose="020B0606020202030204" pitchFamily="34" charset="0"/>
              </a:rPr>
              <a:t> command</a:t>
            </a:r>
            <a:r>
              <a:rPr lang="en-US" dirty="0" smtClean="0">
                <a:latin typeface="Arial Narrow" panose="020B0606020202030204" pitchFamily="34" charset="0"/>
              </a:rPr>
              <a:t>).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 REST API which specifies interfaces that programs can use to talk to the daemon and instruct it what to do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 command line interface (CLI) client (the </a:t>
            </a:r>
            <a:r>
              <a:rPr lang="en-US" dirty="0" err="1">
                <a:latin typeface="Arial Narrow" panose="020B0606020202030204" pitchFamily="34" charset="0"/>
              </a:rPr>
              <a:t>docker</a:t>
            </a:r>
            <a:r>
              <a:rPr lang="en-US" dirty="0">
                <a:latin typeface="Arial Narrow" panose="020B0606020202030204" pitchFamily="34" charset="0"/>
              </a:rPr>
              <a:t> command).</a:t>
            </a:r>
          </a:p>
        </p:txBody>
      </p:sp>
    </p:spTree>
    <p:extLst>
      <p:ext uri="{BB962C8B-B14F-4D97-AF65-F5344CB8AC3E}">
        <p14:creationId xmlns:p14="http://schemas.microsoft.com/office/powerpoint/2010/main" val="126757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>
                <a:latin typeface="Arial Narrow" panose="020B0606020202030204" pitchFamily="34" charset="0"/>
              </a:rPr>
              <a:t>Demo1: Docker Mount</a:t>
            </a:r>
          </a:p>
          <a:p>
            <a:pPr lvl="1"/>
            <a:r>
              <a:rPr lang="en-US" dirty="0" err="1" smtClean="0">
                <a:latin typeface="Arial Narrow" panose="020B0606020202030204" pitchFamily="34" charset="0"/>
              </a:rPr>
              <a:t>Asp.Net</a:t>
            </a:r>
            <a:r>
              <a:rPr lang="en-US" dirty="0" smtClean="0">
                <a:latin typeface="Arial Narrow" panose="020B0606020202030204" pitchFamily="34" charset="0"/>
              </a:rPr>
              <a:t> Core with mount(output log from </a:t>
            </a:r>
            <a:r>
              <a:rPr lang="en-US" dirty="0" err="1" smtClean="0">
                <a:latin typeface="Arial Narrow" panose="020B0606020202030204" pitchFamily="34" charset="0"/>
              </a:rPr>
              <a:t>docker</a:t>
            </a:r>
            <a:r>
              <a:rPr lang="en-US" dirty="0" smtClean="0">
                <a:latin typeface="Arial Narrow" panose="020B0606020202030204" pitchFamily="34" charset="0"/>
              </a:rPr>
              <a:t> container)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Demo2: Network Sharing()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Communicate between containers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Communicate between host and container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47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4335</TotalTime>
  <Words>290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幼圆</vt:lpstr>
      <vt:lpstr>Arial</vt:lpstr>
      <vt:lpstr>Arial Narrow</vt:lpstr>
      <vt:lpstr>Century Gothic</vt:lpstr>
      <vt:lpstr>Wingdings</vt:lpstr>
      <vt:lpstr>Wingdings 3</vt:lpstr>
      <vt:lpstr>Wisp</vt:lpstr>
      <vt:lpstr>Docker Part Ⅰ</vt:lpstr>
      <vt:lpstr>What is Docker</vt:lpstr>
      <vt:lpstr>What can I use Docker for</vt:lpstr>
      <vt:lpstr>Docker VS VM</vt:lpstr>
      <vt:lpstr>Diff: VMs vs Containers</vt:lpstr>
      <vt:lpstr>Docker Engine</vt:lpstr>
      <vt:lpstr>Demo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Edward Zhou</dc:creator>
  <cp:lastModifiedBy>Edward Zhou</cp:lastModifiedBy>
  <cp:revision>10</cp:revision>
  <dcterms:created xsi:type="dcterms:W3CDTF">2019-01-07T08:28:36Z</dcterms:created>
  <dcterms:modified xsi:type="dcterms:W3CDTF">2019-01-10T08:43:52Z</dcterms:modified>
</cp:coreProperties>
</file>