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82" y="188640"/>
            <a:ext cx="50405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事件委托， 增加绑定事件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实现选项卡功能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siblings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504190"/>
            <a:ext cx="2752090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全屏显示(4:3)</PresentationFormat>
  <Paragraphs>19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27</cp:revision>
  <dcterms:created xsi:type="dcterms:W3CDTF">2014-07-31T04:24:00Z</dcterms:created>
  <dcterms:modified xsi:type="dcterms:W3CDTF">2018-11-30T09:01:58Z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