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94678" autoAdjust="0"/>
  </p:normalViewPr>
  <p:slideViewPr>
    <p:cSldViewPr>
      <p:cViewPr varScale="1">
        <p:scale>
          <a:sx n="90" d="100"/>
          <a:sy n="90" d="100"/>
        </p:scale>
        <p:origin x="-79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9DA35E-F032-48B8-8C26-1BD4D8DF7F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A8778-4E67-47A1-B7C5-ED03574714A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6E3B-6394-4B9F-817A-11AFF5E76F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5E5-D0B9-4AB2-BE8A-444B8E3C41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6E3B-6394-4B9F-817A-11AFF5E76F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5E5-D0B9-4AB2-BE8A-444B8E3C41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6E3B-6394-4B9F-817A-11AFF5E76F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5E5-D0B9-4AB2-BE8A-444B8E3C41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6E3B-6394-4B9F-817A-11AFF5E76F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5E5-D0B9-4AB2-BE8A-444B8E3C41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6E3B-6394-4B9F-817A-11AFF5E76F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5E5-D0B9-4AB2-BE8A-444B8E3C41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6E3B-6394-4B9F-817A-11AFF5E76F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5E5-D0B9-4AB2-BE8A-444B8E3C41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6E3B-6394-4B9F-817A-11AFF5E76F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5E5-D0B9-4AB2-BE8A-444B8E3C41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6E3B-6394-4B9F-817A-11AFF5E76F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5E5-D0B9-4AB2-BE8A-444B8E3C41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6E3B-6394-4B9F-817A-11AFF5E76F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5E5-D0B9-4AB2-BE8A-444B8E3C41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6E3B-6394-4B9F-817A-11AFF5E76F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5E5-D0B9-4AB2-BE8A-444B8E3C41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6E3B-6394-4B9F-817A-11AFF5E76F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5E5-D0B9-4AB2-BE8A-444B8E3C41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86E3B-6394-4B9F-817A-11AFF5E76F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C75E5-D0B9-4AB2-BE8A-444B8E3C419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6182" y="188640"/>
            <a:ext cx="5040560" cy="5677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用户界面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如右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图。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自己封装zepto库</a:t>
            </a:r>
            <a:endParaRPr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1.点击添加按钮，获取用户名字，用户年龄，更新表格，新增加一个元素</a:t>
            </a:r>
            <a:endParaRPr 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2.新增成功，表单内容情况，可以重新填写</a:t>
            </a:r>
            <a:endParaRPr 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3.点击重置，表达内容清空</a:t>
            </a:r>
            <a:endParaRPr 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4.点击删除，删除当前列表行</a:t>
            </a:r>
            <a:endParaRPr 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5.表格偶数行颜色变化</a:t>
            </a:r>
            <a:endParaRPr 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点击删除全部，清空列表</a:t>
            </a:r>
            <a:endParaRPr 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实现思路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封装类似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zepto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endParaRPr lang="zh-CN" altLang="en-US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封装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on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off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封装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val</a:t>
            </a:r>
            <a:r>
              <a:rPr lang="zh-CN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remove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append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等方法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加分点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7956376" y="5589240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包装程序外壳对象" showAsIcon="1" r:id="rId1" imgW="914400" imgH="828675" progId="Package">
                  <p:embed/>
                </p:oleObj>
              </mc:Choice>
              <mc:Fallback>
                <p:oleObj name="包装程序外壳对象" showAsIcon="1" r:id="rId1" imgW="914400" imgH="828675" progId="Package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956376" y="5589240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9680" y="188595"/>
            <a:ext cx="4639945" cy="26485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</Words>
  <Application>WPS 演示</Application>
  <PresentationFormat>全屏显示(4:3)</PresentationFormat>
  <Paragraphs>23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Arial Unicode MS</vt:lpstr>
      <vt:lpstr>Calibri</vt:lpstr>
      <vt:lpstr>Office 主题​​</vt:lpstr>
      <vt:lpstr>Package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XiaoyuLi</dc:creator>
  <cp:lastModifiedBy>Administrator</cp:lastModifiedBy>
  <cp:revision>34</cp:revision>
  <dcterms:created xsi:type="dcterms:W3CDTF">2014-07-31T04:24:00Z</dcterms:created>
  <dcterms:modified xsi:type="dcterms:W3CDTF">2018-12-01T02:51:38Z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2052-10.1.0.7697</vt:lpwstr>
  </property>
</Properties>
</file>