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82" y="188640"/>
            <a:ext cx="504056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事件委托， 增加绑定事件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、点击发布，内容显示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实现增加，删除功能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30" y="188595"/>
            <a:ext cx="6485890" cy="2076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全屏显示(4:3)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33</cp:revision>
  <dcterms:created xsi:type="dcterms:W3CDTF">2014-07-31T04:24:00Z</dcterms:created>
  <dcterms:modified xsi:type="dcterms:W3CDTF">2018-12-03T09:34:34Z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