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78" autoAdjust="0"/>
  </p:normalViewPr>
  <p:slideViewPr>
    <p:cSldViewPr>
      <p:cViewPr varScale="1">
        <p:scale>
          <a:sx n="90" d="100"/>
          <a:sy n="90" d="100"/>
        </p:scale>
        <p:origin x="-7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DA35E-F032-48B8-8C26-1BD4D8DF7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8778-4E67-47A1-B7C5-ED03574714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5040560" cy="542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用户界面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如右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自己封装zepto库</a:t>
            </a:r>
            <a:endParaRPr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1、</a:t>
            </a: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事件委托，</a:t>
            </a: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点击（苹果、火龙果），获取（苹果、火龙果）内容</a:t>
            </a:r>
            <a:endParaRPr 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、点击苹果后，同时给苹果增加背景色，再次点击判断如果有背景色，那么去掉背景色，如果没有背景色，那么加上背景色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解绑事件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、录屏实现</a:t>
            </a:r>
            <a:endParaRPr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封装类似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zepto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addClass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removeClass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hasClass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加分点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956376" y="558924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包装程序外壳对象" showAsIcon="1" r:id="rId1" imgW="914400" imgH="828675" progId="Package">
                  <p:embed/>
                </p:oleObj>
              </mc:Choice>
              <mc:Fallback>
                <p:oleObj name="包装程序外壳对象" showAsIcon="1" r:id="rId1" imgW="914400" imgH="828675" progId="Package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56376" y="558924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35" y="360680"/>
            <a:ext cx="1943100" cy="1714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WPS 演示</Application>
  <PresentationFormat>全屏显示(4:3)</PresentationFormat>
  <Paragraphs>21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Package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XiaoyuLi</dc:creator>
  <cp:lastModifiedBy>Administrator</cp:lastModifiedBy>
  <cp:revision>22</cp:revision>
  <dcterms:created xsi:type="dcterms:W3CDTF">2014-07-31T04:24:00Z</dcterms:created>
  <dcterms:modified xsi:type="dcterms:W3CDTF">2018-11-29T09:34:01Z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