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78" autoAdjust="0"/>
  </p:normalViewPr>
  <p:slideViewPr>
    <p:cSldViewPr>
      <p:cViewPr varScale="1">
        <p:scale>
          <a:sx n="90" d="100"/>
          <a:sy n="90" d="100"/>
        </p:scale>
        <p:origin x="-7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DA35E-F032-48B8-8C26-1BD4D8DF7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A8778-4E67-47A1-B7C5-ED03574714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88640"/>
            <a:ext cx="5040560" cy="567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用户界面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如右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图。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自己封装zepto库</a:t>
            </a:r>
            <a:endParaRPr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1、夏威夷果后面添加  葡萄</a:t>
            </a:r>
            <a:endParaRPr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2、在苹果前面添加    葡萄</a:t>
            </a:r>
            <a:endParaRPr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3、获取芒果的jquery对象</a:t>
            </a:r>
            <a:endParaRPr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4、获取夏威夷果的DOM元素</a:t>
            </a:r>
            <a:endParaRPr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实现思路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封装类似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zepto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prepend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加分点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956376" y="558924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包装程序外壳对象" showAsIcon="1" r:id="rId1" imgW="914400" imgH="828675" progId="Package">
                  <p:embed/>
                </p:oleObj>
              </mc:Choice>
              <mc:Fallback>
                <p:oleObj name="包装程序外壳对象" showAsIcon="1" r:id="rId1" imgW="914400" imgH="828675" progId="Package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56376" y="558924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35" y="360680"/>
            <a:ext cx="1943100" cy="1714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WPS 演示</Application>
  <PresentationFormat>全屏显示(4:3)</PresentationFormat>
  <Paragraphs>23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Office 主题​​</vt:lpstr>
      <vt:lpstr>Package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XiaoyuLi</dc:creator>
  <cp:lastModifiedBy>Administrator</cp:lastModifiedBy>
  <cp:revision>21</cp:revision>
  <dcterms:created xsi:type="dcterms:W3CDTF">2014-07-31T04:24:00Z</dcterms:created>
  <dcterms:modified xsi:type="dcterms:W3CDTF">2018-11-28T09:54:42Z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