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78" autoAdjust="0"/>
  </p:normalViewPr>
  <p:slideViewPr>
    <p:cSldViewPr>
      <p:cViewPr varScale="1">
        <p:scale>
          <a:sx n="90" d="100"/>
          <a:sy n="90" d="100"/>
        </p:scale>
        <p:origin x="-798" y="-96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A35E-F032-48B8-8C26-1BD4D8DF7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8778-4E67-47A1-B7C5-ED03574714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6E3B-6394-4B9F-817A-11AFF5E76F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5E5-D0B9-4AB2-BE8A-444B8E3C41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937" y="165780"/>
            <a:ext cx="504056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如右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图。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自己封装zepto库</a:t>
            </a:r>
            <a:endParaRPr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1、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实现评论框插件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、文本内容有限制输入最多140个字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、新增的内容添加到列表中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4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、验证是否输入名称，是否输入内容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封装类似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removeClass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56376" y="558924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376" y="558924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85" y="410845"/>
            <a:ext cx="4152265" cy="167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全屏显示(4:3)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XiaoyuLi</dc:creator>
  <cp:lastModifiedBy>Administrator</cp:lastModifiedBy>
  <cp:revision>49</cp:revision>
  <dcterms:created xsi:type="dcterms:W3CDTF">2014-07-31T04:24:00Z</dcterms:created>
  <dcterms:modified xsi:type="dcterms:W3CDTF">2018-12-10T11:31:26Z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