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95" r:id="rId5"/>
    <p:sldId id="305" r:id="rId7"/>
    <p:sldId id="311" r:id="rId8"/>
    <p:sldId id="324" r:id="rId9"/>
    <p:sldId id="318" r:id="rId10"/>
    <p:sldId id="317" r:id="rId11"/>
    <p:sldId id="301" r:id="rId12"/>
    <p:sldId id="306" r:id="rId13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810"/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61" d="100"/>
          <a:sy n="161" d="100"/>
        </p:scale>
        <p:origin x="120" y="288"/>
      </p:cViewPr>
      <p:guideLst>
        <p:guide orient="horz" pos="636"/>
        <p:guide pos="2786"/>
        <p:guide orient="horz" pos="15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295000" y="1923678"/>
            <a:ext cx="26015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jQuery</a:t>
            </a:r>
            <a:r>
              <a:rPr lang="zh-CN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库应用</a:t>
            </a:r>
            <a:endParaRPr lang="zh-CN" altLang="zh-CN" sz="3000" b="1" u="none" strike="noStrike" kern="0" cap="none" spc="0" baseline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59886" y="585954"/>
            <a:ext cx="132588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网易登陆框</a:t>
            </a:r>
            <a:endParaRPr lang="zh-CN" altLang="en-US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574040" y="1073150"/>
            <a:ext cx="747839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网易登陆框</a:t>
            </a:r>
            <a:endParaRPr b="1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504190" y="1041400"/>
            <a:ext cx="2250440" cy="431800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"/>
          <p:cNvSpPr/>
          <p:nvPr/>
        </p:nvSpPr>
        <p:spPr>
          <a:xfrm>
            <a:off x="683434" y="1977107"/>
            <a:ext cx="8565279" cy="3067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algn="l"/>
            <a:r>
              <a:rPr sz="14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应用场景： 各大网站登陆页面...</a:t>
            </a:r>
            <a:endParaRPr sz="140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5" name="图片 4" descr="网易登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1545" y="2538730"/>
            <a:ext cx="3762375" cy="2232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59886" y="585954"/>
            <a:ext cx="132588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网易登陆框</a:t>
            </a:r>
            <a:endParaRPr lang="zh-CN" altLang="en-US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574040" y="1073150"/>
            <a:ext cx="747839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为何用登陆框页面</a:t>
            </a:r>
            <a:endParaRPr b="1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504190" y="1041400"/>
            <a:ext cx="2250440" cy="431800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"/>
          <p:cNvSpPr/>
          <p:nvPr/>
        </p:nvSpPr>
        <p:spPr>
          <a:xfrm>
            <a:off x="289099" y="1789464"/>
            <a:ext cx="8565279" cy="52197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algn="l"/>
            <a:r>
              <a:rPr lang="en-US" sz="14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 </a:t>
            </a:r>
            <a:r>
              <a:rPr sz="14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登录表单集成在复杂的主页面会使主页面更加臃肿</a:t>
            </a:r>
            <a:endParaRPr sz="140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l"/>
            <a:r>
              <a:rPr lang="en-US" sz="14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2.专门的登录页功能提取，这样每个上线的网站都可以直接应用该页面</a:t>
            </a:r>
            <a:endParaRPr lang="en-US" sz="140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流程图: 可选过程 1"/>
          <p:cNvSpPr/>
          <p:nvPr/>
        </p:nvSpPr>
        <p:spPr>
          <a:xfrm>
            <a:off x="504190" y="2470150"/>
            <a:ext cx="2250440" cy="431800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"/>
          <p:cNvSpPr/>
          <p:nvPr/>
        </p:nvSpPr>
        <p:spPr>
          <a:xfrm>
            <a:off x="574040" y="2501900"/>
            <a:ext cx="747839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基本功能点</a:t>
            </a:r>
            <a:endParaRPr b="1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6" name="矩形"/>
          <p:cNvSpPr/>
          <p:nvPr/>
        </p:nvSpPr>
        <p:spPr>
          <a:xfrm>
            <a:off x="289099" y="3214087"/>
            <a:ext cx="8565279" cy="13836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algn="l"/>
            <a:r>
              <a:rPr sz="14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 划过登录显示登录框, 离开隐藏</a:t>
            </a:r>
            <a:endParaRPr sz="140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l"/>
            <a:r>
              <a:rPr sz="14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2. 输入为空提示验证信息</a:t>
            </a:r>
            <a:endParaRPr sz="140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l"/>
            <a:r>
              <a:rPr sz="14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3. 正则匹配邮箱格式</a:t>
            </a:r>
            <a:endParaRPr sz="140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l"/>
            <a:r>
              <a:rPr sz="14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4. 在登录框中的邮箱输入内容时提示内容</a:t>
            </a:r>
            <a:endParaRPr sz="140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l"/>
            <a:r>
              <a:rPr sz="14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5. 正确实现鼠标滑过当前选项高亮显示</a:t>
            </a:r>
            <a:endParaRPr sz="140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l"/>
            <a:r>
              <a:rPr sz="14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6. 点击文本框内的“叉号”时清空文本框</a:t>
            </a:r>
            <a:endParaRPr sz="140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0" grpId="0"/>
      <p:bldP spid="2" grpId="0" bldLvl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09111" y="444984"/>
            <a:ext cx="132588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网易登陆框</a:t>
            </a:r>
            <a:endParaRPr lang="zh-CN" altLang="en-US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574040" y="1073150"/>
            <a:ext cx="747839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核心代码</a:t>
            </a:r>
            <a:endParaRPr lang="en-US" b="1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504190" y="1041400"/>
            <a:ext cx="2806065" cy="431800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曲线连接符 6"/>
          <p:cNvCxnSpPr/>
          <p:nvPr/>
        </p:nvCxnSpPr>
        <p:spPr>
          <a:xfrm rot="16200000" flipV="1">
            <a:off x="5629910" y="929640"/>
            <a:ext cx="1552575" cy="371348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"/>
          <p:cNvSpPr/>
          <p:nvPr/>
        </p:nvSpPr>
        <p:spPr>
          <a:xfrm>
            <a:off x="393700" y="2639695"/>
            <a:ext cx="3797300" cy="11684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$('.login').on('mouseover', function(){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//显示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}).on('mouseout',function(){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//隐藏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})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8" name="矩形"/>
          <p:cNvSpPr/>
          <p:nvPr/>
        </p:nvSpPr>
        <p:spPr>
          <a:xfrm>
            <a:off x="393700" y="2079625"/>
            <a:ext cx="362013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划过登录显示登录框,离开隐藏</a:t>
            </a:r>
            <a:endParaRPr b="1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9" name="矩形"/>
          <p:cNvSpPr/>
          <p:nvPr/>
        </p:nvSpPr>
        <p:spPr>
          <a:xfrm>
            <a:off x="4870450" y="2079625"/>
            <a:ext cx="362013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输入为空提示验证信息</a:t>
            </a:r>
            <a:endParaRPr b="1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2" name="矩形"/>
          <p:cNvSpPr/>
          <p:nvPr/>
        </p:nvSpPr>
        <p:spPr>
          <a:xfrm>
            <a:off x="5132705" y="2640330"/>
            <a:ext cx="2714625" cy="11684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if(emal == ''){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//提示邮箱。。。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}else if(pass == ''){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//提示密码。。。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}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6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09111" y="444984"/>
            <a:ext cx="132588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网易登陆框</a:t>
            </a:r>
            <a:endParaRPr lang="zh-CN" altLang="en-US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574040" y="1073150"/>
            <a:ext cx="747839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核心代码</a:t>
            </a:r>
            <a:endParaRPr lang="en-US" b="1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504190" y="1041400"/>
            <a:ext cx="2806065" cy="431800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曲线连接符 6"/>
          <p:cNvCxnSpPr/>
          <p:nvPr/>
        </p:nvCxnSpPr>
        <p:spPr>
          <a:xfrm rot="16200000" flipV="1">
            <a:off x="5629910" y="929640"/>
            <a:ext cx="1552575" cy="371348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"/>
          <p:cNvSpPr/>
          <p:nvPr/>
        </p:nvSpPr>
        <p:spPr>
          <a:xfrm>
            <a:off x="393700" y="2747328"/>
            <a:ext cx="4477385" cy="9531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var emailReg = /^/w+@/w+/.(com|net|cn)/;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if(!emailReg.test(emal)){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//邮箱有问题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}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8" name="矩形"/>
          <p:cNvSpPr/>
          <p:nvPr/>
        </p:nvSpPr>
        <p:spPr>
          <a:xfrm>
            <a:off x="393700" y="2079625"/>
            <a:ext cx="362013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正则匹配邮箱格式</a:t>
            </a:r>
            <a:endParaRPr b="1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9" name="矩形"/>
          <p:cNvSpPr/>
          <p:nvPr/>
        </p:nvSpPr>
        <p:spPr>
          <a:xfrm>
            <a:off x="4870450" y="2079625"/>
            <a:ext cx="362013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模糊匹配</a:t>
            </a:r>
            <a:endParaRPr b="1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2" name="矩形"/>
          <p:cNvSpPr/>
          <p:nvPr/>
        </p:nvSpPr>
        <p:spPr>
          <a:xfrm>
            <a:off x="5052695" y="2747645"/>
            <a:ext cx="325628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if(v.name.indexOf(emailAfter)== 0){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//匹配上的内容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}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6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873551" y="575159"/>
            <a:ext cx="109728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三级联动</a:t>
            </a:r>
            <a:endParaRPr lang="zh-CN" altLang="en-US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574040" y="1073150"/>
            <a:ext cx="747839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三级联动</a:t>
            </a:r>
            <a:endParaRPr b="1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504190" y="1041400"/>
            <a:ext cx="2250440" cy="431800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流程图: 可选过程 1"/>
          <p:cNvSpPr/>
          <p:nvPr/>
        </p:nvSpPr>
        <p:spPr>
          <a:xfrm>
            <a:off x="574040" y="2625725"/>
            <a:ext cx="2250440" cy="431800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"/>
          <p:cNvSpPr/>
          <p:nvPr/>
        </p:nvSpPr>
        <p:spPr>
          <a:xfrm>
            <a:off x="683260" y="2657475"/>
            <a:ext cx="747839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lang="zh-CN"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思路</a:t>
            </a:r>
            <a:endParaRPr lang="zh-CN" b="1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83434" y="1977107"/>
            <a:ext cx="8565279" cy="3067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algn="l"/>
            <a:r>
              <a:rPr sz="14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应用场景： 选择省市县、选择地址...</a:t>
            </a:r>
            <a:endParaRPr sz="140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0" name="矩形"/>
          <p:cNvSpPr/>
          <p:nvPr/>
        </p:nvSpPr>
        <p:spPr>
          <a:xfrm>
            <a:off x="748204" y="3528094"/>
            <a:ext cx="8565279" cy="52197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algn="l"/>
            <a:r>
              <a:rPr sz="14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实现三级联动，首先要有三个下拉框，然后点击第一个下拉菜单，</a:t>
            </a:r>
            <a:endParaRPr sz="140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l"/>
            <a:r>
              <a:rPr sz="14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可以联动到第二个，点击第二个联动到第三个，实现省市区的三级联动；</a:t>
            </a:r>
            <a:endParaRPr sz="140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 bldLvl="0" animBg="1"/>
      <p:bldP spid="15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874186" y="585954"/>
            <a:ext cx="109728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三级联动</a:t>
            </a:r>
            <a:endParaRPr lang="zh-CN" altLang="en-US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574040" y="1073150"/>
            <a:ext cx="747839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lang="zh-CN"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整体功能</a:t>
            </a:r>
            <a:endParaRPr lang="zh-CN" b="1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504190" y="1041400"/>
            <a:ext cx="2250440" cy="431800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 descr="erj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3255" y="1722755"/>
            <a:ext cx="2918460" cy="1623695"/>
          </a:xfrm>
          <a:prstGeom prst="rect">
            <a:avLst/>
          </a:prstGeom>
        </p:spPr>
      </p:pic>
      <p:pic>
        <p:nvPicPr>
          <p:cNvPr id="5" name="图片 4" descr="sanj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715" y="1722755"/>
            <a:ext cx="2936240" cy="1623695"/>
          </a:xfrm>
          <a:prstGeom prst="rect">
            <a:avLst/>
          </a:prstGeom>
        </p:spPr>
      </p:pic>
      <p:pic>
        <p:nvPicPr>
          <p:cNvPr id="6" name="图片 5" descr="yij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" y="1722755"/>
            <a:ext cx="2950845" cy="2459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874186" y="585954"/>
            <a:ext cx="109728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三级联动</a:t>
            </a:r>
            <a:endParaRPr lang="zh-CN" altLang="en-US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574040" y="1041400"/>
            <a:ext cx="747839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lang="zh-CN"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功能实现</a:t>
            </a:r>
            <a:endParaRPr lang="zh-CN" b="1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494030" y="1009650"/>
            <a:ext cx="4217670" cy="431800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"/>
          <p:cNvSpPr/>
          <p:nvPr/>
        </p:nvSpPr>
        <p:spPr>
          <a:xfrm>
            <a:off x="494030" y="2314575"/>
            <a:ext cx="2673350" cy="13836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var str = ``;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$.each(data, function(k, v){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str += `&lt;li&gt;${v}&lt;/li&gt;`;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});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$(str).appendTo('#sheng');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8" name="矩形"/>
          <p:cNvSpPr/>
          <p:nvPr/>
        </p:nvSpPr>
        <p:spPr>
          <a:xfrm>
            <a:off x="424815" y="1629410"/>
            <a:ext cx="362013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第一个下拉菜单添加省</a:t>
            </a:r>
            <a:endParaRPr b="1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4711700" y="1745615"/>
            <a:ext cx="362013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第二个下拉菜单</a:t>
            </a:r>
            <a:endParaRPr b="1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5" name="矩形"/>
          <p:cNvSpPr/>
          <p:nvPr/>
        </p:nvSpPr>
        <p:spPr>
          <a:xfrm>
            <a:off x="4592955" y="2314575"/>
            <a:ext cx="3858260" cy="1814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$('#sheng').change(function(){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var str = ``;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$.each(data, function(k, v){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str += `&lt;li&gt;${v}&lt;/li&gt;`;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});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$(str).appendTo('#shi');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})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1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874186" y="585954"/>
            <a:ext cx="109728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三级联动</a:t>
            </a:r>
            <a:endParaRPr lang="zh-CN" altLang="en-US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574040" y="1041400"/>
            <a:ext cx="747839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lang="zh-CN" b="1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功能实现</a:t>
            </a:r>
            <a:endParaRPr lang="zh-CN" b="1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494030" y="1009650"/>
            <a:ext cx="4217670" cy="431800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"/>
          <p:cNvSpPr/>
          <p:nvPr/>
        </p:nvSpPr>
        <p:spPr>
          <a:xfrm>
            <a:off x="2612390" y="2120265"/>
            <a:ext cx="362013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第三个下拉菜单</a:t>
            </a:r>
            <a:endParaRPr b="1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5" name="矩形"/>
          <p:cNvSpPr/>
          <p:nvPr/>
        </p:nvSpPr>
        <p:spPr>
          <a:xfrm>
            <a:off x="2493645" y="2689225"/>
            <a:ext cx="3858260" cy="1814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$('#shi').change(function(){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var str = ``;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$.each(data, function(k, v){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str += `&lt;li&gt;${v}&lt;/li&gt;`;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});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$(str).appendTo('#qu');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})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1071</Words>
  <Application>WPS 演示</Application>
  <PresentationFormat>全屏显示(16:9)</PresentationFormat>
  <Paragraphs>115</Paragraphs>
  <Slides>9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Administrator</cp:lastModifiedBy>
  <cp:revision>177</cp:revision>
  <dcterms:created xsi:type="dcterms:W3CDTF">2016-04-25T01:54:00Z</dcterms:created>
  <dcterms:modified xsi:type="dcterms:W3CDTF">2018-12-10T15:18:01Z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