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937" y="165780"/>
            <a:ext cx="50405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实现多产品倒计时插件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、ajax请求数据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、动导航有个吸顶的效果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、点击价格，正确实现价格的排序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257175"/>
            <a:ext cx="5265420" cy="2067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全屏显示(4:3)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53</cp:revision>
  <dcterms:created xsi:type="dcterms:W3CDTF">2014-07-31T04:24:00Z</dcterms:created>
  <dcterms:modified xsi:type="dcterms:W3CDTF">2018-12-12T07:52:16Z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