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95" r:id="rId5"/>
    <p:sldId id="305" r:id="rId7"/>
    <p:sldId id="311" r:id="rId8"/>
    <p:sldId id="318" r:id="rId9"/>
    <p:sldId id="317" r:id="rId10"/>
    <p:sldId id="301" r:id="rId11"/>
    <p:sldId id="306" r:id="rId12"/>
    <p:sldId id="319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810"/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9500" autoAdjust="0"/>
  </p:normalViewPr>
  <p:slideViewPr>
    <p:cSldViewPr>
      <p:cViewPr varScale="1">
        <p:scale>
          <a:sx n="161" d="100"/>
          <a:sy n="161" d="100"/>
        </p:scale>
        <p:origin x="120" y="288"/>
      </p:cViewPr>
      <p:guideLst>
        <p:guide orient="horz" pos="628"/>
        <p:guide pos="2785"/>
        <p:guide orient="horz" pos="1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068815" y="1923678"/>
            <a:ext cx="50539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封装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jQuery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库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封装常用插件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9886" y="585954"/>
            <a:ext cx="13258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倒计时插件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倒计时插件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574040" y="2625725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"/>
          <p:cNvSpPr/>
          <p:nvPr/>
        </p:nvSpPr>
        <p:spPr>
          <a:xfrm>
            <a:off x="683260" y="2657475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引用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83434" y="1977107"/>
            <a:ext cx="8565279" cy="3067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应用场景： 秒杀活动，淘宝双十一...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0" name="矩形"/>
          <p:cNvSpPr/>
          <p:nvPr/>
        </p:nvSpPr>
        <p:spPr>
          <a:xfrm>
            <a:off x="748204" y="3635727"/>
            <a:ext cx="8565279" cy="3067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&lt;script src="js/countDown.js"&gt;&lt;/script&gt;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1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9886" y="585954"/>
            <a:ext cx="13258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倒计时插件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调用</a:t>
            </a:r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方式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"/>
          <p:cNvSpPr/>
          <p:nvPr/>
        </p:nvSpPr>
        <p:spPr>
          <a:xfrm>
            <a:off x="140509" y="1955199"/>
            <a:ext cx="8565279" cy="1814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$(".count_down").countDown({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startTime:'2018/11/15 14:15:00',				//开始时间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endTime: '2019/1/1 00:00:00',				    //结束时间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daySelector:".day_num",						    //天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hourSelector:".hour_num",					    //时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minSelector:".min_num",						    //分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secSelector:".sec_num"						    //秒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});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909111" y="444984"/>
            <a:ext cx="13258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倒计时插件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编写倒计时</a:t>
            </a:r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806065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曲线连接符 6"/>
          <p:cNvCxnSpPr/>
          <p:nvPr/>
        </p:nvCxnSpPr>
        <p:spPr>
          <a:xfrm rot="16200000" flipV="1">
            <a:off x="5629910" y="929640"/>
            <a:ext cx="1552575" cy="37134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-78740" y="1706880"/>
            <a:ext cx="7686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" name="圆角矩形"/>
          <p:cNvSpPr/>
          <p:nvPr/>
        </p:nvSpPr>
        <p:spPr>
          <a:xfrm>
            <a:off x="4110355" y="996950"/>
            <a:ext cx="1974215" cy="4445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600" b="1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核心代码</a:t>
            </a:r>
            <a:endParaRPr lang="zh-CN" altLang="en-US" sz="1600" b="1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8" name="直线连接线"/>
          <p:cNvCxnSpPr>
            <a:stCxn id="41" idx="2"/>
          </p:cNvCxnSpPr>
          <p:nvPr/>
        </p:nvCxnSpPr>
        <p:spPr>
          <a:xfrm>
            <a:off x="5097780" y="1441450"/>
            <a:ext cx="9525" cy="57023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9" name="文本框 8"/>
          <p:cNvSpPr txBox="1"/>
          <p:nvPr/>
        </p:nvSpPr>
        <p:spPr>
          <a:xfrm>
            <a:off x="5215255" y="2633345"/>
            <a:ext cx="2211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开始时间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</a:t>
            </a:r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当前时间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&amp;&amp;</a:t>
            </a:r>
            <a:endParaRPr lang="zh-CN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当前时间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结束时间</a:t>
            </a:r>
            <a:endParaRPr lang="zh-CN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圆角矩形"/>
          <p:cNvSpPr/>
          <p:nvPr/>
        </p:nvSpPr>
        <p:spPr>
          <a:xfrm>
            <a:off x="3652520" y="3122295"/>
            <a:ext cx="2910840" cy="67945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1. 计算出天、时、分、秒</a:t>
            </a:r>
            <a:endParaRPr lang="zh-CN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2. 将计算出的时间赋值给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DOM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00980" y="1573530"/>
            <a:ext cx="1990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开始时间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当前时间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"/>
          <p:cNvSpPr/>
          <p:nvPr/>
        </p:nvSpPr>
        <p:spPr>
          <a:xfrm>
            <a:off x="3651885" y="2013585"/>
            <a:ext cx="2911475" cy="47625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倒计时还未开始</a:t>
            </a:r>
            <a:endParaRPr lang="zh-CN" altLang="en-US" sz="14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" name="直线连接线"/>
          <p:cNvCxnSpPr/>
          <p:nvPr/>
        </p:nvCxnSpPr>
        <p:spPr>
          <a:xfrm>
            <a:off x="5083175" y="3801745"/>
            <a:ext cx="9525" cy="57023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5" name="文本框 4"/>
          <p:cNvSpPr txBox="1"/>
          <p:nvPr/>
        </p:nvSpPr>
        <p:spPr>
          <a:xfrm>
            <a:off x="5300980" y="3933190"/>
            <a:ext cx="2211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当前时间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结束时间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圆角矩形"/>
          <p:cNvSpPr/>
          <p:nvPr/>
        </p:nvSpPr>
        <p:spPr>
          <a:xfrm>
            <a:off x="3651250" y="4371975"/>
            <a:ext cx="2912110" cy="43434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倒计时已经结束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5" name="直线连接线"/>
          <p:cNvCxnSpPr>
            <a:stCxn id="14" idx="2"/>
          </p:cNvCxnSpPr>
          <p:nvPr/>
        </p:nvCxnSpPr>
        <p:spPr>
          <a:xfrm flipH="1">
            <a:off x="5102225" y="2489835"/>
            <a:ext cx="5715" cy="639445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9251" y="575159"/>
            <a:ext cx="13258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弹出框插件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弹出框</a:t>
            </a:r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插件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574040" y="2625725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"/>
          <p:cNvSpPr/>
          <p:nvPr/>
        </p:nvSpPr>
        <p:spPr>
          <a:xfrm>
            <a:off x="683260" y="2657475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引用</a:t>
            </a:r>
            <a:endParaRPr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83434" y="1977107"/>
            <a:ext cx="8565279" cy="3067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应用场景： 各种模态框，例如：确认模态框、表单模态框...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0" name="矩形"/>
          <p:cNvSpPr/>
          <p:nvPr/>
        </p:nvSpPr>
        <p:spPr>
          <a:xfrm>
            <a:off x="748204" y="3635727"/>
            <a:ext cx="8565279" cy="30670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&lt;script src="js/</a:t>
            </a:r>
            <a:r>
              <a:rPr lang="en-US"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diag</a:t>
            </a:r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.js"&gt;&lt;/script&gt;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1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9886" y="585954"/>
            <a:ext cx="13258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弹出框插件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7315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调用</a:t>
            </a:r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方式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504190" y="1041400"/>
            <a:ext cx="225044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"/>
          <p:cNvSpPr/>
          <p:nvPr/>
        </p:nvSpPr>
        <p:spPr>
          <a:xfrm>
            <a:off x="140509" y="1955199"/>
            <a:ext cx="8565279" cy="1814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$.diag({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title:"信息",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msg:"你确认删除吗?",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button: ["确认", "取消"],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callback: function(){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    $('.pDel').remove();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}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l"/>
            <a:r>
              <a:rPr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})</a:t>
            </a:r>
            <a:endParaRPr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9886" y="585954"/>
            <a:ext cx="13258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弹出框插件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4140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定义弹出框插件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494030" y="1009650"/>
            <a:ext cx="421767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"/>
          <p:cNvSpPr/>
          <p:nvPr/>
        </p:nvSpPr>
        <p:spPr>
          <a:xfrm>
            <a:off x="494204" y="1786289"/>
            <a:ext cx="8565279" cy="22453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$.diag = function(opt){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var def = 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title:"信息",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msg:"你确认删除吗?",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button: ["确认", "取消"],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callback: null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};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var set = $.extend({}, def, opt);       //参数扩展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var diag = new Diag(this, set);         //调用构造函数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9886" y="585954"/>
            <a:ext cx="13258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弹出框插件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4140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弹出框插件构造函数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494030" y="1009650"/>
            <a:ext cx="421767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"/>
          <p:cNvSpPr/>
          <p:nvPr/>
        </p:nvSpPr>
        <p:spPr>
          <a:xfrm>
            <a:off x="289734" y="1761842"/>
            <a:ext cx="8565279" cy="13836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function Diag(el, set){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this.el = el;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this.set = set;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this.init();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59886" y="585954"/>
            <a:ext cx="132588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弹出框插件</a:t>
            </a:r>
            <a:endParaRPr lang="zh-CN" altLang="en-US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574040" y="1041400"/>
            <a:ext cx="747839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p>
            <a:pPr algn="l"/>
            <a:r>
              <a:rPr lang="zh-CN" b="1" u="none" strike="noStrike" kern="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弹出框插件构造函数原型（核心）</a:t>
            </a:r>
            <a:endParaRPr lang="zh-CN" b="1" u="none" strike="noStrike" kern="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494030" y="1009650"/>
            <a:ext cx="4217670" cy="431800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"/>
          <p:cNvSpPr/>
          <p:nvPr/>
        </p:nvSpPr>
        <p:spPr>
          <a:xfrm>
            <a:off x="139874" y="1698342"/>
            <a:ext cx="8565279" cy="26765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Diag.prototype = 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constructor: Diag,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init: function(){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var that = this;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var str = `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&lt;div id="dia_box"&gt;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弹出框代码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&lt;/div&gt;`;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$('body').append(str);                                  //创建字符串，添加到body中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var bodyH = $('body').innerHeight();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}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};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2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1343</Words>
  <Application>WPS 演示</Application>
  <PresentationFormat>全屏显示(16:9)</PresentationFormat>
  <Paragraphs>111</Paragraphs>
  <Slides>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Administrator</cp:lastModifiedBy>
  <cp:revision>161</cp:revision>
  <dcterms:created xsi:type="dcterms:W3CDTF">2016-04-25T01:54:00Z</dcterms:created>
  <dcterms:modified xsi:type="dcterms:W3CDTF">2018-12-12T06:09:34Z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