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95" r:id="rId5"/>
    <p:sldId id="299" r:id="rId7"/>
    <p:sldId id="256" r:id="rId8"/>
    <p:sldId id="301" r:id="rId9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61" d="100"/>
          <a:sy n="161" d="100"/>
        </p:scale>
        <p:origin x="120" y="288"/>
      </p:cViewPr>
      <p:guideLst>
        <p:guide orient="horz" pos="668"/>
        <p:guide pos="2880"/>
        <p:guide orient="horz" pos="16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294999" y="1923678"/>
            <a:ext cx="26015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封装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jQuery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库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644576" y="388469"/>
            <a:ext cx="104648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en-US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slideUp</a:t>
            </a:r>
            <a:endParaRPr lang="en-US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0325" y="273050"/>
            <a:ext cx="5030470" cy="4307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20396" y="457684"/>
            <a:ext cx="139128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en-US" altLang="zh-CN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slideDown</a:t>
            </a:r>
            <a:endParaRPr lang="en-US" altLang="zh-CN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1265" y="749300"/>
            <a:ext cx="4897120" cy="3949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340151" y="497054"/>
            <a:ext cx="151511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slideToggle</a:t>
            </a:r>
            <a:endParaRPr lang="en-US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4355" y="1014730"/>
            <a:ext cx="5495290" cy="3114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340151" y="497054"/>
            <a:ext cx="105346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en-US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remove</a:t>
            </a:r>
            <a:endParaRPr lang="en-US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7400" y="1209675"/>
            <a:ext cx="5028565" cy="2723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42</Words>
  <Application>WPS 演示</Application>
  <PresentationFormat>全屏显示(16:9)</PresentationFormat>
  <Paragraphs>10</Paragraphs>
  <Slides>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Administrator</cp:lastModifiedBy>
  <cp:revision>51</cp:revision>
  <dcterms:created xsi:type="dcterms:W3CDTF">2016-04-25T01:54:00Z</dcterms:created>
  <dcterms:modified xsi:type="dcterms:W3CDTF">2018-12-03T09:45:07Z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