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299" r:id="rId7"/>
    <p:sldId id="256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68"/>
        <p:guide pos="2880"/>
        <p:guide orient="horz" pos="1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94999" y="1923678"/>
            <a:ext cx="26015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封装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jQuery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67886" y="585954"/>
            <a:ext cx="6013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attr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1423670"/>
            <a:ext cx="6514465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76040" y="596265"/>
            <a:ext cx="139128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prop</a:t>
            </a:r>
            <a:endParaRPr lang="en-US" altLang="zh-CN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409700"/>
            <a:ext cx="6019165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85979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offset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180" y="1090930"/>
            <a:ext cx="6771640" cy="296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23</Words>
  <Application>WPS 演示</Application>
  <PresentationFormat>全屏显示(16:9)</PresentationFormat>
  <Paragraphs>8</Paragraphs>
  <Slides>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Times New Roman</vt:lpstr>
      <vt:lpstr>微软雅黑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liu7183521</cp:lastModifiedBy>
  <cp:revision>54</cp:revision>
  <dcterms:created xsi:type="dcterms:W3CDTF">2016-04-25T01:54:00Z</dcterms:created>
  <dcterms:modified xsi:type="dcterms:W3CDTF">2018-12-04T10:11:20Z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