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1" r:id="rId7"/>
    <p:sldId id="302" r:id="rId8"/>
    <p:sldId id="303" r:id="rId9"/>
    <p:sldId id="304" r:id="rId10"/>
    <p:sldId id="299" r:id="rId11"/>
    <p:sldId id="256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69"/>
        <p:guide pos="2905"/>
        <p:guide orient="horz" pos="15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9539" y="1923678"/>
            <a:ext cx="36125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-Ajax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6902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Ajax是什么？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574040" y="1668145"/>
            <a:ext cx="7478395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sz="12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AJAX = Asynchronous JavaScript and XML（异步的 JavaScript 和 XML）。</a:t>
            </a:r>
            <a:endParaRPr sz="12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2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不重新加载整个页面的情况下，能够与服务器交换数据并更新部分网页。</a:t>
            </a:r>
            <a:endParaRPr sz="12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74040" y="260604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为什么要封装Ajax？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574040" y="3169285"/>
            <a:ext cx="7478395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sz="12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封装主要是为了提高代码的重用性，并方便以后的维护升级，在实际开发程序时，</a:t>
            </a:r>
            <a:endParaRPr sz="12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200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应该将一些公用的代码封装起来，从而达到重复利用的目的，进而提高程序开发的效率。</a:t>
            </a:r>
            <a:endParaRPr sz="1200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6902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第一步：设置参数，扩展参数，格式化参数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" y="1673225"/>
            <a:ext cx="6421120" cy="3138170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var def = {</a:t>
            </a:r>
            <a:endParaRPr lang="zh-CN" altLang="en-US"/>
          </a:p>
          <a:p>
            <a:r>
              <a:rPr lang="zh-CN" altLang="en-US"/>
              <a:t>            url: '',</a:t>
            </a:r>
            <a:endParaRPr lang="zh-CN" altLang="en-US"/>
          </a:p>
          <a:p>
            <a:r>
              <a:rPr lang="zh-CN" altLang="en-US"/>
              <a:t>            method: 'GET',</a:t>
            </a:r>
            <a:endParaRPr lang="zh-CN" altLang="en-US"/>
          </a:p>
          <a:p>
            <a:r>
              <a:rPr lang="zh-CN" altLang="en-US"/>
              <a:t>            async: true,</a:t>
            </a:r>
            <a:endParaRPr lang="zh-CN" altLang="en-US"/>
          </a:p>
          <a:p>
            <a:r>
              <a:rPr lang="zh-CN" altLang="en-US"/>
              <a:t>            data: null,</a:t>
            </a:r>
            <a:endParaRPr lang="zh-CN" altLang="en-US"/>
          </a:p>
          <a:p>
            <a:r>
              <a:rPr lang="zh-CN" altLang="en-US"/>
              <a:t>            type: 'urlencoded',</a:t>
            </a:r>
            <a:endParaRPr lang="zh-CN" altLang="en-US"/>
          </a:p>
          <a:p>
            <a:r>
              <a:rPr lang="zh-CN" altLang="en-US"/>
              <a:t>            success: function(){},</a:t>
            </a:r>
            <a:endParaRPr lang="zh-CN" altLang="en-US"/>
          </a:p>
          <a:p>
            <a:r>
              <a:rPr lang="zh-CN" altLang="en-US"/>
              <a:t>            error: function(){}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options = this.extend(def, options);</a:t>
            </a:r>
            <a:endParaRPr lang="zh-CN" altLang="en-US"/>
          </a:p>
          <a:p>
            <a:r>
              <a:rPr lang="zh-CN" altLang="en-US"/>
              <a:t>        var params = this.formParams(options.data);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6902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第二步：创建对象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74040" y="21653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第三步：建立连接（</a:t>
            </a:r>
            <a:r>
              <a:rPr lang="en-US" alt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GET</a:t>
            </a:r>
            <a:r>
              <a:rPr lang="zh-CN" alt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方式</a:t>
            </a:r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8520" y="1542415"/>
            <a:ext cx="7699375" cy="306705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var xhr = window.XMLHttpRequest ? new XMLHttpRequest() : new ActiveXObject('Microsoft.XMLHTTP');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858520" y="2818765"/>
            <a:ext cx="7699375" cy="521970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xhr.open(options.method, options.url + '?'+ params, options.async);</a:t>
            </a:r>
            <a:endParaRPr lang="zh-CN" altLang="en-US" sz="1400"/>
          </a:p>
          <a:p>
            <a:r>
              <a:rPr lang="zh-CN" altLang="en-US" sz="1400"/>
              <a:t>xhr.send(null);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6902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1365" y="102806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第三步：建立连接（</a:t>
            </a:r>
            <a:r>
              <a:rPr lang="en-US" alt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POST</a:t>
            </a:r>
            <a:r>
              <a:rPr lang="zh-CN" alt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方式</a:t>
            </a:r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015" y="1620520"/>
            <a:ext cx="7561580" cy="1599565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xhr.open(options.method, options.url, options.async);</a:t>
            </a:r>
            <a:endParaRPr lang="zh-CN" altLang="en-US" sz="1400"/>
          </a:p>
          <a:p>
            <a:r>
              <a:rPr lang="zh-CN" altLang="en-US" sz="1400"/>
              <a:t>if(options.type == 'urlencoded'){</a:t>
            </a:r>
            <a:endParaRPr lang="zh-CN" altLang="en-US" sz="1400"/>
          </a:p>
          <a:p>
            <a:pPr lvl="1"/>
            <a:r>
              <a:rPr lang="zh-CN" altLang="en-US" sz="1400"/>
              <a:t>xhr.setRequestHeader('Content-type', 'application/x-www-from-urlencoded');</a:t>
            </a:r>
            <a:endParaRPr lang="zh-CN" altLang="en-US" sz="1400"/>
          </a:p>
          <a:p>
            <a:r>
              <a:rPr lang="zh-CN" altLang="en-US" sz="1400"/>
              <a:t>}else if(options.type == 'json'){</a:t>
            </a:r>
            <a:endParaRPr lang="zh-CN" altLang="en-US" sz="1400"/>
          </a:p>
          <a:p>
            <a:pPr lvl="1"/>
            <a:r>
              <a:rPr lang="zh-CN" altLang="en-US" sz="1400"/>
              <a:t>xhr.setRequestHeader('Content-type', 'application/json');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zh-CN" altLang="en-US" sz="1400"/>
              <a:t>xhr.send(params);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267886" y="585954"/>
            <a:ext cx="6902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1365" y="102806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第四步：请求成功、失败（调用回调函数）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1771650"/>
            <a:ext cx="7383780" cy="1814830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//    返回ajax</a:t>
            </a:r>
            <a:endParaRPr lang="zh-CN" altLang="en-US" sz="1400"/>
          </a:p>
          <a:p>
            <a:r>
              <a:rPr lang="zh-CN" altLang="en-US" sz="1400"/>
              <a:t>xhr.onreadystatechange = function(){</a:t>
            </a:r>
            <a:endParaRPr lang="zh-CN" altLang="en-US" sz="1400"/>
          </a:p>
          <a:p>
            <a:pPr lvl="1"/>
            <a:r>
              <a:rPr lang="zh-CN" altLang="en-US" sz="1400"/>
              <a:t>if(xhr.readyState == 4 &amp;&amp; xhr.status == 200){</a:t>
            </a:r>
            <a:endParaRPr lang="zh-CN" altLang="en-US" sz="1400"/>
          </a:p>
          <a:p>
            <a:pPr lvl="2"/>
            <a:r>
              <a:rPr lang="zh-CN" altLang="en-US" sz="1400"/>
              <a:t>options.success(xhr.responseText);</a:t>
            </a:r>
            <a:endParaRPr lang="zh-CN" altLang="en-US" sz="1400"/>
          </a:p>
          <a:p>
            <a:r>
              <a:rPr lang="zh-CN" altLang="en-US" sz="1400"/>
              <a:t>            }else{</a:t>
            </a:r>
            <a:endParaRPr lang="zh-CN" altLang="en-US" sz="1400"/>
          </a:p>
          <a:p>
            <a:pPr lvl="2"/>
            <a:r>
              <a:rPr lang="zh-CN" altLang="en-US" sz="1400"/>
              <a:t>options.error();</a:t>
            </a:r>
            <a:endParaRPr lang="zh-CN" altLang="en-US" sz="1400"/>
          </a:p>
          <a:p>
            <a:r>
              <a:rPr lang="zh-CN" altLang="en-US" sz="1400"/>
              <a:t>        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76040" y="596265"/>
            <a:ext cx="178689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fromParams</a:t>
            </a:r>
            <a:endParaRPr lang="en-US" altLang="zh-CN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82295" y="107886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fromParams:</a:t>
            </a:r>
            <a:r>
              <a:rPr lang="zh-CN" alt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将对象转化为字符串</a:t>
            </a:r>
            <a:r>
              <a:rPr 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en-US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0" y="1600200"/>
            <a:ext cx="5962015" cy="1599565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jQuery.formParams = function(data){</a:t>
            </a:r>
            <a:endParaRPr lang="zh-CN" altLang="en-US" sz="1400"/>
          </a:p>
          <a:p>
            <a:r>
              <a:rPr lang="zh-CN" altLang="en-US" sz="1400"/>
              <a:t>        var arr = [];</a:t>
            </a:r>
            <a:endParaRPr lang="zh-CN" altLang="en-US" sz="1400"/>
          </a:p>
          <a:p>
            <a:r>
              <a:rPr lang="zh-CN" altLang="en-US" sz="1400"/>
              <a:t>        for(var key in data){</a:t>
            </a:r>
            <a:endParaRPr lang="zh-CN" altLang="en-US" sz="1400"/>
          </a:p>
          <a:p>
            <a:r>
              <a:rPr lang="zh-CN" altLang="en-US" sz="1400"/>
              <a:t>            arr.push(key + '='+data[key]);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return arr.join('&amp;');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9779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extend</a:t>
            </a:r>
            <a:endParaRPr 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74040" y="106235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en-US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extend:用一个或多个其他对象来扩展一个对象，返回被扩展的对象。</a:t>
            </a:r>
            <a:endParaRPr lang="en-US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040" y="1725930"/>
            <a:ext cx="7382510" cy="2030095"/>
          </a:xfrm>
          <a:prstGeom prst="rect">
            <a:avLst/>
          </a:prstGeom>
          <a:blipFill>
            <a:blip r:embed="rId1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jQuery.extend = function(){</a:t>
            </a:r>
            <a:endParaRPr lang="zh-CN" altLang="en-US" sz="1400"/>
          </a:p>
          <a:p>
            <a:r>
              <a:rPr lang="zh-CN" altLang="en-US" sz="1400"/>
              <a:t>        var target = arguments[0];          //被覆盖的对象</a:t>
            </a:r>
            <a:endParaRPr lang="zh-CN" altLang="en-US" sz="1400"/>
          </a:p>
          <a:p>
            <a:r>
              <a:rPr lang="zh-CN" altLang="en-US" sz="1400"/>
              <a:t>        for(var i = 1; i &lt; arguments.length; i++){</a:t>
            </a:r>
            <a:endParaRPr lang="zh-CN" altLang="en-US" sz="1400"/>
          </a:p>
          <a:p>
            <a:r>
              <a:rPr lang="zh-CN" altLang="en-US" sz="1400"/>
              <a:t>            for(var key in arguments[i]){</a:t>
            </a:r>
            <a:endParaRPr lang="zh-CN" altLang="en-US" sz="1400"/>
          </a:p>
          <a:p>
            <a:r>
              <a:rPr lang="zh-CN" altLang="en-US" sz="1400"/>
              <a:t>                target[key] =  arguments[i][key];</a:t>
            </a:r>
            <a:endParaRPr lang="zh-CN" altLang="en-US" sz="1400"/>
          </a:p>
          <a:p>
            <a:r>
              <a:rPr lang="zh-CN" altLang="en-US" sz="1400"/>
              <a:t>            }</a:t>
            </a:r>
            <a:endParaRPr lang="zh-CN" altLang="en-US" sz="1400"/>
          </a:p>
          <a:p>
            <a:r>
              <a:rPr lang="zh-CN" altLang="en-US" sz="1400"/>
              <a:t>        }</a:t>
            </a:r>
            <a:endParaRPr lang="zh-CN" altLang="en-US" sz="1400"/>
          </a:p>
          <a:p>
            <a:r>
              <a:rPr lang="zh-CN" altLang="en-US" sz="1400"/>
              <a:t>        return target;</a:t>
            </a:r>
            <a:endParaRPr lang="zh-CN" altLang="en-US" sz="1400"/>
          </a:p>
          <a:p>
            <a:r>
              <a:rPr lang="zh-CN" altLang="en-US" sz="1400"/>
              <a:t>};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1733</Words>
  <Application>WPS 演示</Application>
  <PresentationFormat>全屏显示(16:9)</PresentationFormat>
  <Paragraphs>92</Paragraphs>
  <Slides>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62</cp:revision>
  <dcterms:created xsi:type="dcterms:W3CDTF">2016-04-25T01:54:00Z</dcterms:created>
  <dcterms:modified xsi:type="dcterms:W3CDTF">2018-12-05T13:12:50Z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