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1" r:id="rId7"/>
    <p:sldId id="302" r:id="rId8"/>
    <p:sldId id="303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0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48"/>
        <p:guide pos="2905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65067" y="1923678"/>
            <a:ext cx="4061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-JSONP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9594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JSONP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什么是JSONP？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74040" y="1668145"/>
            <a:ext cx="7478395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解决大多数浏览器跨域的一种</a:t>
            </a:r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方式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74040" y="260604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什么是跨域？为什么要跨域？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74040" y="3169285"/>
            <a:ext cx="7478395" cy="9531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同源：url是由协议、域名、端口号、地址四部分组成，两个url地址：协议、域名、端口号完全一样叫同源，否则叫不同源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同源策略： 限制从一个源加载的文档或脚本与来自另一个源的资源进行交互。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lang="zh-CN"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跨域：浏览器的同源策略导致了跨域，就是浏览器在搞事情。</a:t>
            </a:r>
            <a:endParaRPr lang="zh-CN"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04190" y="2574290"/>
            <a:ext cx="325564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9594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JSONP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没有同源策略限制的危害（CSRF漏洞）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1518285"/>
            <a:ext cx="5919470" cy="333692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9594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JSONP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同源策略限制下接口请求的正确打开方式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3859530" y="96139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547495"/>
            <a:ext cx="6375400" cy="2541905"/>
          </a:xfrm>
          <a:prstGeom prst="rect">
            <a:avLst/>
          </a:prstGeom>
        </p:spPr>
      </p:pic>
      <p:sp>
        <p:nvSpPr>
          <p:cNvPr id="16" name="流程图: 可选过程 15"/>
          <p:cNvSpPr/>
          <p:nvPr/>
        </p:nvSpPr>
        <p:spPr>
          <a:xfrm>
            <a:off x="504190" y="1041400"/>
            <a:ext cx="499872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9594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JSONP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1365" y="102806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en-US" alt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jsonp</a:t>
            </a:r>
            <a:r>
              <a:rPr lang="zh-CN" alt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原理</a:t>
            </a:r>
            <a:endParaRPr lang="zh-CN" altLang="en-US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365" y="1518920"/>
            <a:ext cx="8131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原理：在HTML标签里，一些标签比如script、img这样的获取资源的标签是没有跨域限制的。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实现方式： 动态创建script标签，给script标签赋值一个src地址，就可以获取跨域的数据。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减去对角的矩形"/>
          <p:cNvSpPr/>
          <p:nvPr/>
        </p:nvSpPr>
        <p:spPr>
          <a:xfrm>
            <a:off x="827405" y="2238375"/>
            <a:ext cx="6667500" cy="273939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var script = document.createElement('script');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script.src = options.url + (/\?/.test(options.url) ? '&amp;' : '?') +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    jQuery.formParams(options.data) + '&amp;' + options.callback + '=jsonp'+callbackName;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window['jsonp'+callbackName] = function(res){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script.parentNode.removeChild(script);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options.success(res);</a:t>
            </a:r>
            <a:endParaRPr lang="zh-CN" altLang="en-US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648</Words>
  <Application>WPS 演示</Application>
  <PresentationFormat>全屏显示(16:9)</PresentationFormat>
  <Paragraphs>38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85</cp:revision>
  <dcterms:created xsi:type="dcterms:W3CDTF">2016-04-25T01:54:00Z</dcterms:created>
  <dcterms:modified xsi:type="dcterms:W3CDTF">2018-12-06T09:31:44Z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