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78" autoAdjust="0"/>
  </p:normalViewPr>
  <p:slideViewPr>
    <p:cSldViewPr>
      <p:cViewPr varScale="1">
        <p:scale>
          <a:sx n="90" d="100"/>
          <a:sy n="90" d="100"/>
        </p:scale>
        <p:origin x="-7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DA35E-F032-48B8-8C26-1BD4D8DF7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8778-4E67-47A1-B7C5-ED03574714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0937" y="165780"/>
            <a:ext cx="5040560" cy="491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用户界面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如右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自己封装zepto库</a:t>
            </a:r>
            <a:endParaRPr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1、</a:t>
            </a: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封装轮播图</a:t>
            </a:r>
            <a:endParaRPr 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封装类似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zepto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getCss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setCss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animate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加分点</a:t>
            </a:r>
            <a:endParaRPr lang="zh-CN" altLang="en-US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图片通过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来获取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956376" y="558924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包装程序外壳对象" showAsIcon="1" r:id="rId1" imgW="914400" imgH="828675" progId="Package">
                  <p:embed/>
                </p:oleObj>
              </mc:Choice>
              <mc:Fallback>
                <p:oleObj name="包装程序外壳对象" showAsIcon="1" r:id="rId1" imgW="914400" imgH="828675" progId="Package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56376" y="558924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355" y="365760"/>
            <a:ext cx="6381750" cy="2162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WPS 演示</Application>
  <PresentationFormat>全屏显示(4:3)</PresentationFormat>
  <Paragraphs>20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Package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XiaoyuLi</dc:creator>
  <cp:lastModifiedBy>Administrator</cp:lastModifiedBy>
  <cp:revision>46</cp:revision>
  <dcterms:created xsi:type="dcterms:W3CDTF">2014-07-31T04:24:00Z</dcterms:created>
  <dcterms:modified xsi:type="dcterms:W3CDTF">2018-12-09T15:56:19Z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