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95" r:id="rId5"/>
    <p:sldId id="305" r:id="rId7"/>
    <p:sldId id="301" r:id="rId8"/>
    <p:sldId id="306" r:id="rId9"/>
    <p:sldId id="302" r:id="rId10"/>
    <p:sldId id="307" r:id="rId11"/>
    <p:sldId id="303" r:id="rId1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10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20" y="288"/>
      </p:cViewPr>
      <p:guideLst>
        <p:guide orient="horz" pos="636"/>
        <p:guide pos="2846"/>
        <p:guide orient="horz" pos="15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830815" y="1923678"/>
            <a:ext cx="35299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封装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jQuery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库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插件</a:t>
            </a:r>
            <a:endParaRPr lang="zh-CN" altLang="en-US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102786" y="585954"/>
            <a:ext cx="6400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插件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什么是</a:t>
            </a:r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插件</a:t>
            </a:r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？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4190" y="1041400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574040" y="2625725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"/>
          <p:cNvSpPr/>
          <p:nvPr/>
        </p:nvSpPr>
        <p:spPr>
          <a:xfrm>
            <a:off x="683260" y="2657475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插件的优势？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83434" y="1977107"/>
            <a:ext cx="8565279" cy="3067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lang="zh-CN" altLang="en-US"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插件也称为扩展，是一种遵循一定规范的应用程序接口编写出来的程序</a:t>
            </a:r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endParaRPr lang="zh-CN" altLang="en-US" sz="14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"/>
          <p:cNvSpPr/>
          <p:nvPr/>
        </p:nvSpPr>
        <p:spPr>
          <a:xfrm>
            <a:off x="748204" y="3635727"/>
            <a:ext cx="8565279" cy="3067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帮助用户开发出稳定的应用系统，</a:t>
            </a:r>
            <a:r>
              <a:rPr lang="zh-CN"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提升效率，</a:t>
            </a:r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节约项目成本。</a:t>
            </a:r>
            <a:endParaRPr lang="zh-CN" altLang="en-US" sz="14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1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102786" y="585954"/>
            <a:ext cx="6400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插件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插件从哪儿找</a:t>
            </a:r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？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4190" y="1041400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k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1536065"/>
            <a:ext cx="6676390" cy="3409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102786" y="585954"/>
            <a:ext cx="6400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插件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4140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常用的几款插件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494030" y="1009650"/>
            <a:ext cx="421767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494030" y="3084195"/>
            <a:ext cx="421767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"/>
          <p:cNvSpPr/>
          <p:nvPr/>
        </p:nvSpPr>
        <p:spPr>
          <a:xfrm>
            <a:off x="574040" y="3115945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为什么要编写插件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1" name="矩形"/>
          <p:cNvSpPr/>
          <p:nvPr/>
        </p:nvSpPr>
        <p:spPr>
          <a:xfrm>
            <a:off x="574214" y="1893922"/>
            <a:ext cx="8565279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Validation:javascript常用的表单验证插件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jQuery Form:优秀的ajax表单插件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iCheck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:单选框、复选框</a:t>
            </a:r>
            <a:endParaRPr lang="zh-CN" altLang="en-US" sz="14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矩形"/>
          <p:cNvSpPr/>
          <p:nvPr/>
        </p:nvSpPr>
        <p:spPr>
          <a:xfrm>
            <a:off x="574214" y="3995772"/>
            <a:ext cx="8565279" cy="3067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是给已有的一系列方法或函数做一个封装，以便在其他地方重复使用，方便后期维护和提高开发效率</a:t>
            </a:r>
            <a:endParaRPr lang="zh-CN" altLang="en-US" sz="14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102786" y="585954"/>
            <a:ext cx="6400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插件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4140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插件的分类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494030" y="1009650"/>
            <a:ext cx="421767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"/>
          <p:cNvSpPr/>
          <p:nvPr/>
        </p:nvSpPr>
        <p:spPr>
          <a:xfrm>
            <a:off x="289099" y="1883127"/>
            <a:ext cx="8565279" cy="1599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封装对象方法的插件（对$.fn的扩展，对prototype的扩展）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1. 将对象方法封装起来，用于通过选择器获取的jQuery对象进行操作，是最常见的一种插件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2. 据不完全统计，95%以上用的是jQuery插件都是封装对象方法的插件。此类插件可以发挥出jQuery选择器的强大优势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3. jQuery中很多对象方法的插件,例如：parent()、appendTo()等等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封装全局函数的插件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1. 可以将独立的函数加到jQuery命名空间下</a:t>
            </a:r>
            <a:endParaRPr lang="zh-CN" altLang="en-US" sz="14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198671" y="554839"/>
            <a:ext cx="6400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插件</a:t>
            </a:r>
            <a:endParaRPr 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669925" y="1042035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编写插件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cxnSp>
        <p:nvCxnSpPr>
          <p:cNvPr id="7" name="曲线连接符 6"/>
          <p:cNvCxnSpPr/>
          <p:nvPr/>
        </p:nvCxnSpPr>
        <p:spPr>
          <a:xfrm rot="16200000" flipV="1">
            <a:off x="3276600" y="929640"/>
            <a:ext cx="1552575" cy="37134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78740" y="1706880"/>
            <a:ext cx="7686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圆角矩形"/>
          <p:cNvSpPr/>
          <p:nvPr/>
        </p:nvSpPr>
        <p:spPr>
          <a:xfrm>
            <a:off x="2023110" y="2349500"/>
            <a:ext cx="1766570" cy="4445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插件</a:t>
            </a:r>
            <a:endParaRPr lang="zh-CN" altLang="en-US" sz="2000" b="1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" name="直线连接线"/>
          <p:cNvCxnSpPr>
            <a:stCxn id="41" idx="2"/>
          </p:cNvCxnSpPr>
          <p:nvPr/>
        </p:nvCxnSpPr>
        <p:spPr>
          <a:xfrm>
            <a:off x="2906395" y="2794000"/>
            <a:ext cx="9525" cy="57023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6" name="文本框 5"/>
          <p:cNvSpPr txBox="1"/>
          <p:nvPr/>
        </p:nvSpPr>
        <p:spPr>
          <a:xfrm>
            <a:off x="3064510" y="2894965"/>
            <a:ext cx="140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对象级插件</a:t>
            </a:r>
            <a:endParaRPr lang="zh-CN" altLang="en-US"/>
          </a:p>
        </p:txBody>
      </p:sp>
      <p:sp>
        <p:nvSpPr>
          <p:cNvPr id="8" name="圆角矩形"/>
          <p:cNvSpPr/>
          <p:nvPr/>
        </p:nvSpPr>
        <p:spPr>
          <a:xfrm>
            <a:off x="669925" y="3344545"/>
            <a:ext cx="4170045" cy="777875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1. 语法： $.fn.add = function(){}</a:t>
            </a:r>
            <a:endParaRPr lang="zh-CN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2. 调用方式： jquery对象.add();</a:t>
            </a:r>
            <a:endParaRPr lang="zh-CN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9" name="直线连接线"/>
          <p:cNvCxnSpPr/>
          <p:nvPr/>
        </p:nvCxnSpPr>
        <p:spPr>
          <a:xfrm>
            <a:off x="3851910" y="2644140"/>
            <a:ext cx="1728470" cy="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10" name="文本框 9"/>
          <p:cNvSpPr txBox="1"/>
          <p:nvPr/>
        </p:nvSpPr>
        <p:spPr>
          <a:xfrm>
            <a:off x="3916680" y="2275840"/>
            <a:ext cx="1397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类级插件</a:t>
            </a:r>
            <a:endParaRPr lang="zh-CN" altLang="en-US"/>
          </a:p>
        </p:txBody>
      </p:sp>
      <p:sp>
        <p:nvSpPr>
          <p:cNvPr id="11" name="圆角矩形"/>
          <p:cNvSpPr/>
          <p:nvPr/>
        </p:nvSpPr>
        <p:spPr>
          <a:xfrm>
            <a:off x="5580380" y="2317115"/>
            <a:ext cx="3234055" cy="73533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语法： $.add = function(){}</a:t>
            </a:r>
            <a:endParaRPr lang="zh-CN" altLang="en-US" sz="14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2. 调用方式： $.add();</a:t>
            </a:r>
            <a:endParaRPr lang="zh-CN" altLang="en-US" sz="14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102786" y="585954"/>
            <a:ext cx="6400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插件</a:t>
            </a:r>
            <a:endParaRPr lang="en-US" altLang="zh-CN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50419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对象级插件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减去对角的矩形"/>
          <p:cNvSpPr/>
          <p:nvPr/>
        </p:nvSpPr>
        <p:spPr>
          <a:xfrm>
            <a:off x="504190" y="1831975"/>
            <a:ext cx="7874635" cy="2667000"/>
          </a:xfrm>
          <a:prstGeom prst="snip2DiagRect">
            <a:avLst>
              <a:gd name="adj1" fmla="val 0"/>
              <a:gd name="adj2" fmla="val 1711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;(function($){       //防止库的冲突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   $.fn.rtrim = function(opt){                         //对象级插件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       return (opt || '').replace(/\s+$/g, '');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   }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})(jQuery);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$('body').rtrim('       同学        ')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102786" y="585954"/>
            <a:ext cx="6400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插件</a:t>
            </a:r>
            <a:endParaRPr lang="en-US" altLang="zh-CN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50419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类级插件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减去对角的矩形"/>
          <p:cNvSpPr/>
          <p:nvPr/>
        </p:nvSpPr>
        <p:spPr>
          <a:xfrm>
            <a:off x="504190" y="1831975"/>
            <a:ext cx="7874635" cy="2667000"/>
          </a:xfrm>
          <a:prstGeom prst="snip2DiagRect">
            <a:avLst>
              <a:gd name="adj1" fmla="val 0"/>
              <a:gd name="adj2" fmla="val 1711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;(function($){       //防止库的冲突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   $.ltrim = function(opt){                            //类级插件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       return (opt || '').replace(/^\s+/g, '');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   };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})(jQuery);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$.trim()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954</Words>
  <Application>WPS 演示</Application>
  <PresentationFormat>全屏显示(16:9)</PresentationFormat>
  <Paragraphs>77</Paragraphs>
  <Slides>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141</cp:revision>
  <dcterms:created xsi:type="dcterms:W3CDTF">2016-04-25T01:54:00Z</dcterms:created>
  <dcterms:modified xsi:type="dcterms:W3CDTF">2018-12-08T09:48:42Z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