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937" y="165780"/>
            <a:ext cx="50405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通过给定的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文件，渲染内容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fromParams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35" y="401320"/>
            <a:ext cx="3752215" cy="4666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全屏显示(4:3)</PresentationFormat>
  <Paragraphs>19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42</cp:revision>
  <dcterms:created xsi:type="dcterms:W3CDTF">2014-07-31T04:24:00Z</dcterms:created>
  <dcterms:modified xsi:type="dcterms:W3CDTF">2018-12-05T13:12:09Z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