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F67B4-08CE-4C5A-BAF8-04F7B459E9F5}" v="2" dt="2021-06-07T01:01:2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琰朕" userId="514294c59d9e891d" providerId="LiveId" clId="{F2CF67B4-08CE-4C5A-BAF8-04F7B459E9F5}"/>
    <pc:docChg chg="addSld modSld sldOrd">
      <pc:chgData name="李 琰朕" userId="514294c59d9e891d" providerId="LiveId" clId="{F2CF67B4-08CE-4C5A-BAF8-04F7B459E9F5}" dt="2021-06-07T01:01:55.068" v="146"/>
      <pc:docMkLst>
        <pc:docMk/>
      </pc:docMkLst>
      <pc:sldChg chg="addSp modSp mod">
        <pc:chgData name="李 琰朕" userId="514294c59d9e891d" providerId="LiveId" clId="{F2CF67B4-08CE-4C5A-BAF8-04F7B459E9F5}" dt="2021-06-07T00:56:00.758" v="3" actId="1076"/>
        <pc:sldMkLst>
          <pc:docMk/>
          <pc:sldMk cId="2526510869" sldId="260"/>
        </pc:sldMkLst>
        <pc:spChg chg="add mod">
          <ac:chgData name="李 琰朕" userId="514294c59d9e891d" providerId="LiveId" clId="{F2CF67B4-08CE-4C5A-BAF8-04F7B459E9F5}" dt="2021-06-07T00:56:00.758" v="3" actId="1076"/>
          <ac:spMkLst>
            <pc:docMk/>
            <pc:sldMk cId="2526510869" sldId="260"/>
            <ac:spMk id="5" creationId="{41D681CB-AA66-49F2-AB9A-4092C8113B10}"/>
          </ac:spMkLst>
        </pc:spChg>
      </pc:sldChg>
      <pc:sldChg chg="addSp modSp mod">
        <pc:chgData name="李 琰朕" userId="514294c59d9e891d" providerId="LiveId" clId="{F2CF67B4-08CE-4C5A-BAF8-04F7B459E9F5}" dt="2021-06-07T01:01:06.691" v="84" actId="20577"/>
        <pc:sldMkLst>
          <pc:docMk/>
          <pc:sldMk cId="3283818511" sldId="261"/>
        </pc:sldMkLst>
        <pc:spChg chg="mod">
          <ac:chgData name="李 琰朕" userId="514294c59d9e891d" providerId="LiveId" clId="{F2CF67B4-08CE-4C5A-BAF8-04F7B459E9F5}" dt="2021-06-07T01:01:06.691" v="84" actId="20577"/>
          <ac:spMkLst>
            <pc:docMk/>
            <pc:sldMk cId="3283818511" sldId="261"/>
            <ac:spMk id="2" creationId="{0C23D64F-2095-4001-A95C-978700B2963B}"/>
          </ac:spMkLst>
        </pc:spChg>
        <pc:spChg chg="add mod">
          <ac:chgData name="李 琰朕" userId="514294c59d9e891d" providerId="LiveId" clId="{F2CF67B4-08CE-4C5A-BAF8-04F7B459E9F5}" dt="2021-06-07T00:56:19.239" v="7" actId="1076"/>
          <ac:spMkLst>
            <pc:docMk/>
            <pc:sldMk cId="3283818511" sldId="261"/>
            <ac:spMk id="5" creationId="{B71BF92D-600A-4F87-B189-77C7A34DE34F}"/>
          </ac:spMkLst>
        </pc:spChg>
        <pc:picChg chg="mod">
          <ac:chgData name="李 琰朕" userId="514294c59d9e891d" providerId="LiveId" clId="{F2CF67B4-08CE-4C5A-BAF8-04F7B459E9F5}" dt="2021-06-07T00:56:04.772" v="4" actId="14100"/>
          <ac:picMkLst>
            <pc:docMk/>
            <pc:sldMk cId="3283818511" sldId="261"/>
            <ac:picMk id="4" creationId="{EA877559-0348-4C0B-A897-6856BBB69C7C}"/>
          </ac:picMkLst>
        </pc:picChg>
      </pc:sldChg>
      <pc:sldChg chg="addSp modSp mod ord">
        <pc:chgData name="李 琰朕" userId="514294c59d9e891d" providerId="LiveId" clId="{F2CF67B4-08CE-4C5A-BAF8-04F7B459E9F5}" dt="2021-06-07T01:01:55.068" v="146"/>
        <pc:sldMkLst>
          <pc:docMk/>
          <pc:sldMk cId="2577111239" sldId="262"/>
        </pc:sldMkLst>
        <pc:spChg chg="add mod">
          <ac:chgData name="李 琰朕" userId="514294c59d9e891d" providerId="LiveId" clId="{F2CF67B4-08CE-4C5A-BAF8-04F7B459E9F5}" dt="2021-06-07T00:56:34.766" v="10" actId="1076"/>
          <ac:spMkLst>
            <pc:docMk/>
            <pc:sldMk cId="2577111239" sldId="262"/>
            <ac:spMk id="5" creationId="{57E7E143-E1C6-4623-A9AD-162CC442F60E}"/>
          </ac:spMkLst>
        </pc:spChg>
      </pc:sldChg>
      <pc:sldChg chg="addSp modSp mod">
        <pc:chgData name="李 琰朕" userId="514294c59d9e891d" providerId="LiveId" clId="{F2CF67B4-08CE-4C5A-BAF8-04F7B459E9F5}" dt="2021-06-07T00:57:02.064" v="19" actId="20577"/>
        <pc:sldMkLst>
          <pc:docMk/>
          <pc:sldMk cId="3364733349" sldId="263"/>
        </pc:sldMkLst>
        <pc:spChg chg="mod">
          <ac:chgData name="李 琰朕" userId="514294c59d9e891d" providerId="LiveId" clId="{F2CF67B4-08CE-4C5A-BAF8-04F7B459E9F5}" dt="2021-06-07T00:57:02.064" v="19" actId="20577"/>
          <ac:spMkLst>
            <pc:docMk/>
            <pc:sldMk cId="3364733349" sldId="263"/>
            <ac:spMk id="2" creationId="{0A0393A2-70F7-4CCD-B427-2278C3F32C55}"/>
          </ac:spMkLst>
        </pc:spChg>
        <pc:spChg chg="add mod">
          <ac:chgData name="李 琰朕" userId="514294c59d9e891d" providerId="LiveId" clId="{F2CF67B4-08CE-4C5A-BAF8-04F7B459E9F5}" dt="2021-06-07T00:56:59.671" v="14" actId="1076"/>
          <ac:spMkLst>
            <pc:docMk/>
            <pc:sldMk cId="3364733349" sldId="263"/>
            <ac:spMk id="5" creationId="{3C53BF52-5723-43E6-B5AD-44042620DCC0}"/>
          </ac:spMkLst>
        </pc:spChg>
      </pc:sldChg>
      <pc:sldChg chg="addSp delSp modSp new mod">
        <pc:chgData name="李 琰朕" userId="514294c59d9e891d" providerId="LiveId" clId="{F2CF67B4-08CE-4C5A-BAF8-04F7B459E9F5}" dt="2021-06-07T00:57:44.725" v="64" actId="1076"/>
        <pc:sldMkLst>
          <pc:docMk/>
          <pc:sldMk cId="2379256476" sldId="265"/>
        </pc:sldMkLst>
        <pc:spChg chg="mod">
          <ac:chgData name="李 琰朕" userId="514294c59d9e891d" providerId="LiveId" clId="{F2CF67B4-08CE-4C5A-BAF8-04F7B459E9F5}" dt="2021-06-07T00:57:18.234" v="57" actId="20577"/>
          <ac:spMkLst>
            <pc:docMk/>
            <pc:sldMk cId="2379256476" sldId="265"/>
            <ac:spMk id="2" creationId="{B53EB0AB-0F3E-49F9-91D8-22D873C6A5EC}"/>
          </ac:spMkLst>
        </pc:spChg>
        <pc:spChg chg="del">
          <ac:chgData name="李 琰朕" userId="514294c59d9e891d" providerId="LiveId" clId="{F2CF67B4-08CE-4C5A-BAF8-04F7B459E9F5}" dt="2021-06-07T00:57:27.065" v="58"/>
          <ac:spMkLst>
            <pc:docMk/>
            <pc:sldMk cId="2379256476" sldId="265"/>
            <ac:spMk id="3" creationId="{EDC53113-FD6F-4D36-B0B8-F474AE5B0D1B}"/>
          </ac:spMkLst>
        </pc:spChg>
        <pc:spChg chg="add mod">
          <ac:chgData name="李 琰朕" userId="514294c59d9e891d" providerId="LiveId" clId="{F2CF67B4-08CE-4C5A-BAF8-04F7B459E9F5}" dt="2021-06-07T00:57:44.725" v="64" actId="1076"/>
          <ac:spMkLst>
            <pc:docMk/>
            <pc:sldMk cId="2379256476" sldId="265"/>
            <ac:spMk id="6" creationId="{2E07E1CD-080C-47F6-A5E3-A6F0A39A2548}"/>
          </ac:spMkLst>
        </pc:spChg>
        <pc:picChg chg="add mod">
          <ac:chgData name="李 琰朕" userId="514294c59d9e891d" providerId="LiveId" clId="{F2CF67B4-08CE-4C5A-BAF8-04F7B459E9F5}" dt="2021-06-07T00:57:31.341" v="60" actId="14100"/>
          <ac:picMkLst>
            <pc:docMk/>
            <pc:sldMk cId="2379256476" sldId="265"/>
            <ac:picMk id="4" creationId="{33AF1DA3-4B99-4280-8E01-58B4B495E651}"/>
          </ac:picMkLst>
        </pc:picChg>
      </pc:sldChg>
      <pc:sldChg chg="addSp delSp modSp new mod">
        <pc:chgData name="李 琰朕" userId="514294c59d9e891d" providerId="LiveId" clId="{F2CF67B4-08CE-4C5A-BAF8-04F7B459E9F5}" dt="2021-06-07T01:01:42.524" v="144" actId="1076"/>
        <pc:sldMkLst>
          <pc:docMk/>
          <pc:sldMk cId="3686475834" sldId="266"/>
        </pc:sldMkLst>
        <pc:spChg chg="mod">
          <ac:chgData name="李 琰朕" userId="514294c59d9e891d" providerId="LiveId" clId="{F2CF67B4-08CE-4C5A-BAF8-04F7B459E9F5}" dt="2021-06-07T01:01:23.514" v="139" actId="20577"/>
          <ac:spMkLst>
            <pc:docMk/>
            <pc:sldMk cId="3686475834" sldId="266"/>
            <ac:spMk id="2" creationId="{598559E6-5713-412E-BF07-2E80481DA4F7}"/>
          </ac:spMkLst>
        </pc:spChg>
        <pc:spChg chg="del">
          <ac:chgData name="李 琰朕" userId="514294c59d9e891d" providerId="LiveId" clId="{F2CF67B4-08CE-4C5A-BAF8-04F7B459E9F5}" dt="2021-06-07T01:01:28.286" v="140"/>
          <ac:spMkLst>
            <pc:docMk/>
            <pc:sldMk cId="3686475834" sldId="266"/>
            <ac:spMk id="3" creationId="{CFC22050-9E00-449A-BA32-234B1A430584}"/>
          </ac:spMkLst>
        </pc:spChg>
        <pc:spChg chg="add mod">
          <ac:chgData name="李 琰朕" userId="514294c59d9e891d" providerId="LiveId" clId="{F2CF67B4-08CE-4C5A-BAF8-04F7B459E9F5}" dt="2021-06-07T01:01:42.524" v="144" actId="1076"/>
          <ac:spMkLst>
            <pc:docMk/>
            <pc:sldMk cId="3686475834" sldId="266"/>
            <ac:spMk id="6" creationId="{C338B7E6-FAB2-4F03-9236-FD4B10F3BD6A}"/>
          </ac:spMkLst>
        </pc:spChg>
        <pc:picChg chg="add mod">
          <ac:chgData name="李 琰朕" userId="514294c59d9e891d" providerId="LiveId" clId="{F2CF67B4-08CE-4C5A-BAF8-04F7B459E9F5}" dt="2021-06-07T01:01:29.600" v="141" actId="1076"/>
          <ac:picMkLst>
            <pc:docMk/>
            <pc:sldMk cId="3686475834" sldId="266"/>
            <ac:picMk id="4" creationId="{E1C48CA9-DF58-4F63-9F82-B2C6BEC58BF8}"/>
          </ac:picMkLst>
        </pc:picChg>
      </pc:sldChg>
    </pc:docChg>
  </pc:docChgLst>
  <pc:docChgLst>
    <pc:chgData name="李 琰朕" userId="514294c59d9e891d" providerId="LiveId" clId="{C26F113F-FEBD-4F3F-9AD8-1FF3F9AA7F4C}"/>
    <pc:docChg chg="undo custSel addSld modSld">
      <pc:chgData name="李 琰朕" userId="514294c59d9e891d" providerId="LiveId" clId="{C26F113F-FEBD-4F3F-9AD8-1FF3F9AA7F4C}" dt="2021-06-03T09:25:05.854" v="281" actId="20577"/>
      <pc:docMkLst>
        <pc:docMk/>
      </pc:docMkLst>
      <pc:sldChg chg="modSp new mod">
        <pc:chgData name="李 琰朕" userId="514294c59d9e891d" providerId="LiveId" clId="{C26F113F-FEBD-4F3F-9AD8-1FF3F9AA7F4C}" dt="2021-06-03T09:19:17.664" v="70" actId="27636"/>
        <pc:sldMkLst>
          <pc:docMk/>
          <pc:sldMk cId="3062868028" sldId="256"/>
        </pc:sldMkLst>
        <pc:spChg chg="mod">
          <ac:chgData name="李 琰朕" userId="514294c59d9e891d" providerId="LiveId" clId="{C26F113F-FEBD-4F3F-9AD8-1FF3F9AA7F4C}" dt="2021-06-03T09:19:17.595" v="69"/>
          <ac:spMkLst>
            <pc:docMk/>
            <pc:sldMk cId="3062868028" sldId="256"/>
            <ac:spMk id="2" creationId="{A75E25D0-668D-4CB9-A3B9-48538513D1E9}"/>
          </ac:spMkLst>
        </pc:spChg>
        <pc:spChg chg="mod">
          <ac:chgData name="李 琰朕" userId="514294c59d9e891d" providerId="LiveId" clId="{C26F113F-FEBD-4F3F-9AD8-1FF3F9AA7F4C}" dt="2021-06-03T09:19:17.664" v="70" actId="27636"/>
          <ac:spMkLst>
            <pc:docMk/>
            <pc:sldMk cId="3062868028" sldId="256"/>
            <ac:spMk id="3" creationId="{DDBF7124-1372-4B20-B15F-8E43039E77C1}"/>
          </ac:spMkLst>
        </pc:spChg>
      </pc:sldChg>
      <pc:sldChg chg="modSp new mod">
        <pc:chgData name="李 琰朕" userId="514294c59d9e891d" providerId="LiveId" clId="{C26F113F-FEBD-4F3F-9AD8-1FF3F9AA7F4C}" dt="2021-06-03T09:20:05.655" v="90" actId="5793"/>
        <pc:sldMkLst>
          <pc:docMk/>
          <pc:sldMk cId="1146687320" sldId="257"/>
        </pc:sldMkLst>
        <pc:spChg chg="mod">
          <ac:chgData name="李 琰朕" userId="514294c59d9e891d" providerId="LiveId" clId="{C26F113F-FEBD-4F3F-9AD8-1FF3F9AA7F4C}" dt="2021-06-03T09:19:50.658" v="87" actId="20577"/>
          <ac:spMkLst>
            <pc:docMk/>
            <pc:sldMk cId="1146687320" sldId="257"/>
            <ac:spMk id="2" creationId="{846692BD-8952-4293-822A-F980E38BD65B}"/>
          </ac:spMkLst>
        </pc:spChg>
        <pc:spChg chg="mod">
          <ac:chgData name="李 琰朕" userId="514294c59d9e891d" providerId="LiveId" clId="{C26F113F-FEBD-4F3F-9AD8-1FF3F9AA7F4C}" dt="2021-06-03T09:20:05.655" v="90" actId="5793"/>
          <ac:spMkLst>
            <pc:docMk/>
            <pc:sldMk cId="1146687320" sldId="257"/>
            <ac:spMk id="3" creationId="{E78D7557-5ED5-4D42-8C50-52F7434AD824}"/>
          </ac:spMkLst>
        </pc:spChg>
      </pc:sldChg>
      <pc:sldChg chg="modSp new mod">
        <pc:chgData name="李 琰朕" userId="514294c59d9e891d" providerId="LiveId" clId="{C26F113F-FEBD-4F3F-9AD8-1FF3F9AA7F4C}" dt="2021-06-03T09:20:29.907" v="105"/>
        <pc:sldMkLst>
          <pc:docMk/>
          <pc:sldMk cId="4169068053" sldId="258"/>
        </pc:sldMkLst>
        <pc:spChg chg="mod">
          <ac:chgData name="李 琰朕" userId="514294c59d9e891d" providerId="LiveId" clId="{C26F113F-FEBD-4F3F-9AD8-1FF3F9AA7F4C}" dt="2021-06-03T09:20:18.523" v="104" actId="20577"/>
          <ac:spMkLst>
            <pc:docMk/>
            <pc:sldMk cId="4169068053" sldId="258"/>
            <ac:spMk id="2" creationId="{4321FDCC-BC1C-41A3-95F0-D8150E6FAC80}"/>
          </ac:spMkLst>
        </pc:spChg>
        <pc:spChg chg="mod">
          <ac:chgData name="李 琰朕" userId="514294c59d9e891d" providerId="LiveId" clId="{C26F113F-FEBD-4F3F-9AD8-1FF3F9AA7F4C}" dt="2021-06-03T09:20:29.907" v="105"/>
          <ac:spMkLst>
            <pc:docMk/>
            <pc:sldMk cId="4169068053" sldId="258"/>
            <ac:spMk id="3" creationId="{6404743F-D3C4-47BB-8F64-BD61D583AD6A}"/>
          </ac:spMkLst>
        </pc:spChg>
      </pc:sldChg>
      <pc:sldChg chg="addSp delSp modSp new mod setBg setClrOvrMap">
        <pc:chgData name="李 琰朕" userId="514294c59d9e891d" providerId="LiveId" clId="{C26F113F-FEBD-4F3F-9AD8-1FF3F9AA7F4C}" dt="2021-06-03T09:21:36.390" v="132" actId="14100"/>
        <pc:sldMkLst>
          <pc:docMk/>
          <pc:sldMk cId="4106446164" sldId="259"/>
        </pc:sldMkLst>
        <pc:spChg chg="mod ord">
          <ac:chgData name="李 琰朕" userId="514294c59d9e891d" providerId="LiveId" clId="{C26F113F-FEBD-4F3F-9AD8-1FF3F9AA7F4C}" dt="2021-06-03T09:21:31.798" v="130" actId="26606"/>
          <ac:spMkLst>
            <pc:docMk/>
            <pc:sldMk cId="4106446164" sldId="259"/>
            <ac:spMk id="2" creationId="{214B7EA9-5DD8-4FAF-A3E6-065CA4225A83}"/>
          </ac:spMkLst>
        </pc:spChg>
        <pc:spChg chg="del">
          <ac:chgData name="李 琰朕" userId="514294c59d9e891d" providerId="LiveId" clId="{C26F113F-FEBD-4F3F-9AD8-1FF3F9AA7F4C}" dt="2021-06-03T09:21:10.343" v="122"/>
          <ac:spMkLst>
            <pc:docMk/>
            <pc:sldMk cId="4106446164" sldId="259"/>
            <ac:spMk id="3" creationId="{66F4819F-178A-4E2B-83A5-431821B1F5E1}"/>
          </ac:spMkLst>
        </pc:spChg>
        <pc:spChg chg="add del">
          <ac:chgData name="李 琰朕" userId="514294c59d9e891d" providerId="LiveId" clId="{C26F113F-FEBD-4F3F-9AD8-1FF3F9AA7F4C}" dt="2021-06-03T09:21:24.049" v="128" actId="26606"/>
          <ac:spMkLst>
            <pc:docMk/>
            <pc:sldMk cId="4106446164" sldId="259"/>
            <ac:spMk id="8" creationId="{7608B616-5CDC-466D-B1D6-2D1A02D14650}"/>
          </ac:spMkLst>
        </pc:spChg>
        <pc:spChg chg="add del">
          <ac:chgData name="李 琰朕" userId="514294c59d9e891d" providerId="LiveId" clId="{C26F113F-FEBD-4F3F-9AD8-1FF3F9AA7F4C}" dt="2021-06-03T09:21:24.049" v="128" actId="26606"/>
          <ac:spMkLst>
            <pc:docMk/>
            <pc:sldMk cId="4106446164" sldId="259"/>
            <ac:spMk id="11" creationId="{1D868099-6145-4BC0-A5EA-74BEF1776BA9}"/>
          </ac:spMkLst>
        </pc:spChg>
        <pc:spChg chg="add del">
          <ac:chgData name="李 琰朕" userId="514294c59d9e891d" providerId="LiveId" clId="{C26F113F-FEBD-4F3F-9AD8-1FF3F9AA7F4C}" dt="2021-06-03T09:21:22.760" v="126" actId="26606"/>
          <ac:spMkLst>
            <pc:docMk/>
            <pc:sldMk cId="4106446164" sldId="259"/>
            <ac:spMk id="13" creationId="{56C94072-1B34-48FB-9A9C-5A9A0FFC857C}"/>
          </ac:spMkLst>
        </pc:spChg>
        <pc:spChg chg="add del">
          <ac:chgData name="李 琰朕" userId="514294c59d9e891d" providerId="LiveId" clId="{C26F113F-FEBD-4F3F-9AD8-1FF3F9AA7F4C}" dt="2021-06-03T09:21:22.760" v="126" actId="26606"/>
          <ac:spMkLst>
            <pc:docMk/>
            <pc:sldMk cId="4106446164" sldId="259"/>
            <ac:spMk id="15" creationId="{1D5941F3-0256-4E90-BBBC-5A6EDEB8E0AF}"/>
          </ac:spMkLst>
        </pc:spChg>
        <pc:spChg chg="add del">
          <ac:chgData name="李 琰朕" userId="514294c59d9e891d" providerId="LiveId" clId="{C26F113F-FEBD-4F3F-9AD8-1FF3F9AA7F4C}" dt="2021-06-03T09:21:22.760" v="126" actId="26606"/>
          <ac:spMkLst>
            <pc:docMk/>
            <pc:sldMk cId="4106446164" sldId="259"/>
            <ac:spMk id="17" creationId="{A5019358-4900-4555-99FF-EF6AE90B8E32}"/>
          </ac:spMkLst>
        </pc:spChg>
        <pc:spChg chg="add del">
          <ac:chgData name="李 琰朕" userId="514294c59d9e891d" providerId="LiveId" clId="{C26F113F-FEBD-4F3F-9AD8-1FF3F9AA7F4C}" dt="2021-06-03T09:21:24.049" v="128" actId="26606"/>
          <ac:spMkLst>
            <pc:docMk/>
            <pc:sldMk cId="4106446164" sldId="259"/>
            <ac:spMk id="19" creationId="{CC1026F7-DECB-49B4-A565-518BBA445471}"/>
          </ac:spMkLst>
        </pc:spChg>
        <pc:spChg chg="add del">
          <ac:chgData name="李 琰朕" userId="514294c59d9e891d" providerId="LiveId" clId="{C26F113F-FEBD-4F3F-9AD8-1FF3F9AA7F4C}" dt="2021-06-03T09:21:31.798" v="130" actId="26606"/>
          <ac:spMkLst>
            <pc:docMk/>
            <pc:sldMk cId="4106446164" sldId="259"/>
            <ac:spMk id="21" creationId="{1D868099-6145-4BC0-A5EA-74BEF1776BA9}"/>
          </ac:spMkLst>
        </pc:spChg>
        <pc:spChg chg="add del">
          <ac:chgData name="李 琰朕" userId="514294c59d9e891d" providerId="LiveId" clId="{C26F113F-FEBD-4F3F-9AD8-1FF3F9AA7F4C}" dt="2021-06-03T09:21:31.798" v="130" actId="26606"/>
          <ac:spMkLst>
            <pc:docMk/>
            <pc:sldMk cId="4106446164" sldId="259"/>
            <ac:spMk id="22" creationId="{1C141557-7556-463B-B4EE-9D1B6E532450}"/>
          </ac:spMkLst>
        </pc:spChg>
        <pc:spChg chg="add del">
          <ac:chgData name="李 琰朕" userId="514294c59d9e891d" providerId="LiveId" clId="{C26F113F-FEBD-4F3F-9AD8-1FF3F9AA7F4C}" dt="2021-06-03T09:21:31.798" v="130" actId="26606"/>
          <ac:spMkLst>
            <pc:docMk/>
            <pc:sldMk cId="4106446164" sldId="259"/>
            <ac:spMk id="23" creationId="{CC1026F7-DECB-49B4-A565-518BBA445471}"/>
          </ac:spMkLst>
        </pc:spChg>
        <pc:grpChg chg="add del">
          <ac:chgData name="李 琰朕" userId="514294c59d9e891d" providerId="LiveId" clId="{C26F113F-FEBD-4F3F-9AD8-1FF3F9AA7F4C}" dt="2021-06-03T09:21:22.760" v="126" actId="26606"/>
          <ac:grpSpMkLst>
            <pc:docMk/>
            <pc:sldMk cId="4106446164" sldId="259"/>
            <ac:grpSpMk id="9" creationId="{9D9D6BF1-DFF2-4526-9D13-BF339D8C4163}"/>
          </ac:grpSpMkLst>
        </pc:grpChg>
        <pc:picChg chg="add mod">
          <ac:chgData name="李 琰朕" userId="514294c59d9e891d" providerId="LiveId" clId="{C26F113F-FEBD-4F3F-9AD8-1FF3F9AA7F4C}" dt="2021-06-03T09:21:36.390" v="132" actId="14100"/>
          <ac:picMkLst>
            <pc:docMk/>
            <pc:sldMk cId="4106446164" sldId="259"/>
            <ac:picMk id="4" creationId="{AD99BB80-BF50-4645-9821-621730B30F49}"/>
          </ac:picMkLst>
        </pc:picChg>
      </pc:sldChg>
      <pc:sldChg chg="addSp delSp modSp new mod">
        <pc:chgData name="李 琰朕" userId="514294c59d9e891d" providerId="LiveId" clId="{C26F113F-FEBD-4F3F-9AD8-1FF3F9AA7F4C}" dt="2021-06-03T09:22:41.367" v="161" actId="14100"/>
        <pc:sldMkLst>
          <pc:docMk/>
          <pc:sldMk cId="2526510869" sldId="260"/>
        </pc:sldMkLst>
        <pc:spChg chg="mod">
          <ac:chgData name="李 琰朕" userId="514294c59d9e891d" providerId="LiveId" clId="{C26F113F-FEBD-4F3F-9AD8-1FF3F9AA7F4C}" dt="2021-06-03T09:22:12.629" v="158" actId="20577"/>
          <ac:spMkLst>
            <pc:docMk/>
            <pc:sldMk cId="2526510869" sldId="260"/>
            <ac:spMk id="2" creationId="{EE67A2C7-49CB-44BB-A46B-95D022F3FFA1}"/>
          </ac:spMkLst>
        </pc:spChg>
        <pc:spChg chg="del">
          <ac:chgData name="李 琰朕" userId="514294c59d9e891d" providerId="LiveId" clId="{C26F113F-FEBD-4F3F-9AD8-1FF3F9AA7F4C}" dt="2021-06-03T09:22:36.775" v="159"/>
          <ac:spMkLst>
            <pc:docMk/>
            <pc:sldMk cId="2526510869" sldId="260"/>
            <ac:spMk id="3" creationId="{B929A852-E988-41FC-97D6-75BA256BAED4}"/>
          </ac:spMkLst>
        </pc:spChg>
        <pc:picChg chg="add mod">
          <ac:chgData name="李 琰朕" userId="514294c59d9e891d" providerId="LiveId" clId="{C26F113F-FEBD-4F3F-9AD8-1FF3F9AA7F4C}" dt="2021-06-03T09:22:41.367" v="161" actId="14100"/>
          <ac:picMkLst>
            <pc:docMk/>
            <pc:sldMk cId="2526510869" sldId="260"/>
            <ac:picMk id="4" creationId="{FDEEEECE-BD4B-4BE2-9E56-407EE1B88990}"/>
          </ac:picMkLst>
        </pc:picChg>
      </pc:sldChg>
      <pc:sldChg chg="addSp delSp modSp new mod">
        <pc:chgData name="李 琰朕" userId="514294c59d9e891d" providerId="LiveId" clId="{C26F113F-FEBD-4F3F-9AD8-1FF3F9AA7F4C}" dt="2021-06-03T09:23:10.019" v="190" actId="14100"/>
        <pc:sldMkLst>
          <pc:docMk/>
          <pc:sldMk cId="3283818511" sldId="261"/>
        </pc:sldMkLst>
        <pc:spChg chg="mod">
          <ac:chgData name="李 琰朕" userId="514294c59d9e891d" providerId="LiveId" clId="{C26F113F-FEBD-4F3F-9AD8-1FF3F9AA7F4C}" dt="2021-06-03T09:22:54.980" v="187" actId="20577"/>
          <ac:spMkLst>
            <pc:docMk/>
            <pc:sldMk cId="3283818511" sldId="261"/>
            <ac:spMk id="2" creationId="{0C23D64F-2095-4001-A95C-978700B2963B}"/>
          </ac:spMkLst>
        </pc:spChg>
        <pc:spChg chg="del">
          <ac:chgData name="李 琰朕" userId="514294c59d9e891d" providerId="LiveId" clId="{C26F113F-FEBD-4F3F-9AD8-1FF3F9AA7F4C}" dt="2021-06-03T09:23:04.065" v="188"/>
          <ac:spMkLst>
            <pc:docMk/>
            <pc:sldMk cId="3283818511" sldId="261"/>
            <ac:spMk id="3" creationId="{DED4C8D5-26DC-4803-AD25-3F70F7D75D59}"/>
          </ac:spMkLst>
        </pc:spChg>
        <pc:picChg chg="add mod">
          <ac:chgData name="李 琰朕" userId="514294c59d9e891d" providerId="LiveId" clId="{C26F113F-FEBD-4F3F-9AD8-1FF3F9AA7F4C}" dt="2021-06-03T09:23:10.019" v="190" actId="14100"/>
          <ac:picMkLst>
            <pc:docMk/>
            <pc:sldMk cId="3283818511" sldId="261"/>
            <ac:picMk id="4" creationId="{EA877559-0348-4C0B-A897-6856BBB69C7C}"/>
          </ac:picMkLst>
        </pc:picChg>
      </pc:sldChg>
      <pc:sldChg chg="addSp delSp modSp new mod">
        <pc:chgData name="李 琰朕" userId="514294c59d9e891d" providerId="LiveId" clId="{C26F113F-FEBD-4F3F-9AD8-1FF3F9AA7F4C}" dt="2021-06-03T09:23:47.205" v="218" actId="14100"/>
        <pc:sldMkLst>
          <pc:docMk/>
          <pc:sldMk cId="2577111239" sldId="262"/>
        </pc:sldMkLst>
        <pc:spChg chg="mod">
          <ac:chgData name="李 琰朕" userId="514294c59d9e891d" providerId="LiveId" clId="{C26F113F-FEBD-4F3F-9AD8-1FF3F9AA7F4C}" dt="2021-06-03T09:23:32.630" v="215" actId="20577"/>
          <ac:spMkLst>
            <pc:docMk/>
            <pc:sldMk cId="2577111239" sldId="262"/>
            <ac:spMk id="2" creationId="{1D1DF925-3674-4CEF-BF4E-93845FEDEF06}"/>
          </ac:spMkLst>
        </pc:spChg>
        <pc:spChg chg="del">
          <ac:chgData name="李 琰朕" userId="514294c59d9e891d" providerId="LiveId" clId="{C26F113F-FEBD-4F3F-9AD8-1FF3F9AA7F4C}" dt="2021-06-03T09:23:42.878" v="216"/>
          <ac:spMkLst>
            <pc:docMk/>
            <pc:sldMk cId="2577111239" sldId="262"/>
            <ac:spMk id="3" creationId="{3A73EA88-9537-4369-955F-3525F1CAF3FA}"/>
          </ac:spMkLst>
        </pc:spChg>
        <pc:picChg chg="add mod">
          <ac:chgData name="李 琰朕" userId="514294c59d9e891d" providerId="LiveId" clId="{C26F113F-FEBD-4F3F-9AD8-1FF3F9AA7F4C}" dt="2021-06-03T09:23:47.205" v="218" actId="14100"/>
          <ac:picMkLst>
            <pc:docMk/>
            <pc:sldMk cId="2577111239" sldId="262"/>
            <ac:picMk id="4" creationId="{68D9B435-EE7B-42AC-87BF-779D4FE4B9B3}"/>
          </ac:picMkLst>
        </pc:picChg>
      </pc:sldChg>
      <pc:sldChg chg="addSp delSp modSp new mod">
        <pc:chgData name="李 琰朕" userId="514294c59d9e891d" providerId="LiveId" clId="{C26F113F-FEBD-4F3F-9AD8-1FF3F9AA7F4C}" dt="2021-06-03T09:24:17.653" v="257" actId="14100"/>
        <pc:sldMkLst>
          <pc:docMk/>
          <pc:sldMk cId="3364733349" sldId="263"/>
        </pc:sldMkLst>
        <pc:spChg chg="mod">
          <ac:chgData name="李 琰朕" userId="514294c59d9e891d" providerId="LiveId" clId="{C26F113F-FEBD-4F3F-9AD8-1FF3F9AA7F4C}" dt="2021-06-03T09:24:04.239" v="254" actId="20577"/>
          <ac:spMkLst>
            <pc:docMk/>
            <pc:sldMk cId="3364733349" sldId="263"/>
            <ac:spMk id="2" creationId="{0A0393A2-70F7-4CCD-B427-2278C3F32C55}"/>
          </ac:spMkLst>
        </pc:spChg>
        <pc:spChg chg="del">
          <ac:chgData name="李 琰朕" userId="514294c59d9e891d" providerId="LiveId" clId="{C26F113F-FEBD-4F3F-9AD8-1FF3F9AA7F4C}" dt="2021-06-03T09:24:12.422" v="255"/>
          <ac:spMkLst>
            <pc:docMk/>
            <pc:sldMk cId="3364733349" sldId="263"/>
            <ac:spMk id="3" creationId="{6EE84BA8-2E10-4806-82C2-E14338BBAA6F}"/>
          </ac:spMkLst>
        </pc:spChg>
        <pc:picChg chg="add mod">
          <ac:chgData name="李 琰朕" userId="514294c59d9e891d" providerId="LiveId" clId="{C26F113F-FEBD-4F3F-9AD8-1FF3F9AA7F4C}" dt="2021-06-03T09:24:17.653" v="257" actId="14100"/>
          <ac:picMkLst>
            <pc:docMk/>
            <pc:sldMk cId="3364733349" sldId="263"/>
            <ac:picMk id="4" creationId="{B9EF676B-A8C4-4017-9ABB-A4BABD864A84}"/>
          </ac:picMkLst>
        </pc:picChg>
      </pc:sldChg>
      <pc:sldChg chg="addSp delSp modSp new mod chgLayout">
        <pc:chgData name="李 琰朕" userId="514294c59d9e891d" providerId="LiveId" clId="{C26F113F-FEBD-4F3F-9AD8-1FF3F9AA7F4C}" dt="2021-06-03T09:25:05.854" v="281" actId="20577"/>
        <pc:sldMkLst>
          <pc:docMk/>
          <pc:sldMk cId="3749695814" sldId="264"/>
        </pc:sldMkLst>
        <pc:spChg chg="del mod ord">
          <ac:chgData name="李 琰朕" userId="514294c59d9e891d" providerId="LiveId" clId="{C26F113F-FEBD-4F3F-9AD8-1FF3F9AA7F4C}" dt="2021-06-03T09:24:39.850" v="259" actId="700"/>
          <ac:spMkLst>
            <pc:docMk/>
            <pc:sldMk cId="3749695814" sldId="264"/>
            <ac:spMk id="2" creationId="{82C4B0E7-0FE1-41F6-A4F4-C67A2FC34A72}"/>
          </ac:spMkLst>
        </pc:spChg>
        <pc:spChg chg="del mod ord">
          <ac:chgData name="李 琰朕" userId="514294c59d9e891d" providerId="LiveId" clId="{C26F113F-FEBD-4F3F-9AD8-1FF3F9AA7F4C}" dt="2021-06-03T09:24:39.850" v="259" actId="700"/>
          <ac:spMkLst>
            <pc:docMk/>
            <pc:sldMk cId="3749695814" sldId="264"/>
            <ac:spMk id="3" creationId="{72D89693-9A5D-4090-84CE-C2BFC574B237}"/>
          </ac:spMkLst>
        </pc:spChg>
        <pc:spChg chg="add mod ord">
          <ac:chgData name="李 琰朕" userId="514294c59d9e891d" providerId="LiveId" clId="{C26F113F-FEBD-4F3F-9AD8-1FF3F9AA7F4C}" dt="2021-06-03T09:24:44.191" v="274" actId="20577"/>
          <ac:spMkLst>
            <pc:docMk/>
            <pc:sldMk cId="3749695814" sldId="264"/>
            <ac:spMk id="4" creationId="{00E890B1-78B9-4A0E-B989-16492D33AEC8}"/>
          </ac:spMkLst>
        </pc:spChg>
        <pc:spChg chg="add mod ord">
          <ac:chgData name="李 琰朕" userId="514294c59d9e891d" providerId="LiveId" clId="{C26F113F-FEBD-4F3F-9AD8-1FF3F9AA7F4C}" dt="2021-06-03T09:25:05.854" v="281" actId="20577"/>
          <ac:spMkLst>
            <pc:docMk/>
            <pc:sldMk cId="3749695814" sldId="264"/>
            <ac:spMk id="5" creationId="{9105B9C2-666D-4BB5-BD0F-103BA97E5F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127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6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746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87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A94A4F-3DFB-4059-A513-FEE0493ED9C2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AF2855-25B6-40F5-8B64-2B988B705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2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E25D0-668D-4CB9-A3B9-48538513D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36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分布式存储的文件同步</a:t>
            </a:r>
            <a:b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F7124-1372-4B20-B15F-8E43039E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姓名：李琰朕</a:t>
            </a:r>
            <a:endParaRPr lang="en-US" altLang="zh-CN" dirty="0"/>
          </a:p>
          <a:p>
            <a:r>
              <a:rPr lang="zh-CN" altLang="en-US" dirty="0"/>
              <a:t>班级：软件三班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201830661250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8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F925-3674-4CEF-BF4E-93845FE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程序删除文件</a:t>
            </a:r>
          </a:p>
        </p:txBody>
      </p:sp>
      <p:pic>
        <p:nvPicPr>
          <p:cNvPr id="4" name="内容占位符 3" descr="文本&#10;&#10;描述已自动生成">
            <a:extLst>
              <a:ext uri="{FF2B5EF4-FFF2-40B4-BE49-F238E27FC236}">
                <a16:creationId xmlns:a16="http://schemas.microsoft.com/office/drawing/2014/main" id="{68D9B435-EE7B-42AC-87BF-779D4FE4B9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156" y="1996537"/>
            <a:ext cx="5978713" cy="31410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E7E143-E1C6-4623-A9AD-162CC442F60E}"/>
              </a:ext>
            </a:extLst>
          </p:cNvPr>
          <p:cNvSpPr txBox="1"/>
          <p:nvPr/>
        </p:nvSpPr>
        <p:spPr>
          <a:xfrm>
            <a:off x="7986860" y="2967335"/>
            <a:ext cx="3542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可以看到，若在程序后续运行中，用户删除了目录下的“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hello.txt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则程序会相应地删除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中的文件</a:t>
            </a:r>
          </a:p>
        </p:txBody>
      </p:sp>
    </p:spTree>
    <p:extLst>
      <p:ext uri="{BB962C8B-B14F-4D97-AF65-F5344CB8AC3E}">
        <p14:creationId xmlns:p14="http://schemas.microsoft.com/office/powerpoint/2010/main" val="257711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E890B1-78B9-4A0E-B989-16492D33A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05B9C2-666D-4BB5-BD0F-103BA97E5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李琰朕</a:t>
            </a:r>
          </a:p>
        </p:txBody>
      </p:sp>
    </p:spTree>
    <p:extLst>
      <p:ext uri="{BB962C8B-B14F-4D97-AF65-F5344CB8AC3E}">
        <p14:creationId xmlns:p14="http://schemas.microsoft.com/office/powerpoint/2010/main" val="37496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92BD-8952-4293-822A-F980E38B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D7557-5ED5-4D42-8C50-52F7434A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网络要求：需提前利用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VPN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连接内网；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开发软件：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java1.8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工具包：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aws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系统环境：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68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1FDCC-BC1C-41A3-95F0-D8150E6F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4743F-D3C4-47BB-8F64-BD61D583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①获取本地文件的名称和对应的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②获取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桶内的文件的名称和对应的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Etag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③每过一个循环就将两者一一比对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④若本地有而远程没有，则调用上传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⑤若文件大小大于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20MB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则调用分片上传，反之直接上传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⑥若文件本地删除而远程有，需判断是否为第一次运行程序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⑦若第一次运行，需要将远程文件下载回本地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⑧若不是第一次运行，需要删除远程文件。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7EA9-5DD8-4FAF-A3E6-065CA42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项目架构</a:t>
            </a:r>
            <a:endParaRPr lang="zh-CN" altLang="en-US" dirty="0"/>
          </a:p>
        </p:txBody>
      </p:sp>
      <p:pic>
        <p:nvPicPr>
          <p:cNvPr id="4" name="内容占位符 3" descr="图示, 文本&#10;&#10;描述已自动生成">
            <a:extLst>
              <a:ext uri="{FF2B5EF4-FFF2-40B4-BE49-F238E27FC236}">
                <a16:creationId xmlns:a16="http://schemas.microsoft.com/office/drawing/2014/main" id="{AD99BB80-BF50-4645-9821-621730B30F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4" y="1708182"/>
            <a:ext cx="10089512" cy="44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A2C7-49CB-44BB-A46B-95D022F3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正常同步输出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EEECE-BD4B-4BE2-9E56-407EE1B889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68567"/>
            <a:ext cx="5953328" cy="31123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D681CB-AA66-49F2-AB9A-4092C8113B10}"/>
              </a:ext>
            </a:extLst>
          </p:cNvPr>
          <p:cNvSpPr txBox="1"/>
          <p:nvPr/>
        </p:nvSpPr>
        <p:spPr>
          <a:xfrm>
            <a:off x="7694630" y="3201430"/>
            <a:ext cx="3985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会逐一对本地文件扫描，最后同步成功会显示全部同步成功的语句告诉用户本轮同步完成。</a:t>
            </a:r>
          </a:p>
        </p:txBody>
      </p:sp>
    </p:spTree>
    <p:extLst>
      <p:ext uri="{BB962C8B-B14F-4D97-AF65-F5344CB8AC3E}">
        <p14:creationId xmlns:p14="http://schemas.microsoft.com/office/powerpoint/2010/main" val="252651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D64F-2095-4001-A95C-978700B2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程序下载小文件</a:t>
            </a:r>
          </a:p>
        </p:txBody>
      </p:sp>
      <p:pic>
        <p:nvPicPr>
          <p:cNvPr id="4" name="内容占位符 3" descr="图形用户界面, 文本, 应用程序&#10;&#10;描述已自动生成">
            <a:extLst>
              <a:ext uri="{FF2B5EF4-FFF2-40B4-BE49-F238E27FC236}">
                <a16:creationId xmlns:a16="http://schemas.microsoft.com/office/drawing/2014/main" id="{EA877559-0348-4C0B-A897-6856BBB69C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76" y="1774128"/>
            <a:ext cx="7230506" cy="3486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1BF92D-600A-4F87-B189-77C7A34DE34F}"/>
              </a:ext>
            </a:extLst>
          </p:cNvPr>
          <p:cNvSpPr txBox="1"/>
          <p:nvPr/>
        </p:nvSpPr>
        <p:spPr>
          <a:xfrm>
            <a:off x="8785782" y="2916978"/>
            <a:ext cx="3146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可以看到。若用户在程序运行之前将“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hello.txt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”删除后，程序会自动从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中下载回指定路径。</a:t>
            </a:r>
          </a:p>
        </p:txBody>
      </p:sp>
    </p:spTree>
    <p:extLst>
      <p:ext uri="{BB962C8B-B14F-4D97-AF65-F5344CB8AC3E}">
        <p14:creationId xmlns:p14="http://schemas.microsoft.com/office/powerpoint/2010/main" val="328381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559E6-5713-412E-BF07-2E80481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程序分片下载大文件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48CA9-DF58-4F63-9F82-B2C6BEC58B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93769"/>
            <a:ext cx="6521848" cy="3581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38B7E6-FAB2-4F03-9236-FD4B10F3BD6A}"/>
              </a:ext>
            </a:extLst>
          </p:cNvPr>
          <p:cNvSpPr txBox="1"/>
          <p:nvPr/>
        </p:nvSpPr>
        <p:spPr>
          <a:xfrm>
            <a:off x="8071702" y="3127044"/>
            <a:ext cx="3824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可以看到，若第一次同步时发现本地缺少大文件，会分片下载大文件到指定路径。</a:t>
            </a:r>
          </a:p>
        </p:txBody>
      </p:sp>
    </p:spTree>
    <p:extLst>
      <p:ext uri="{BB962C8B-B14F-4D97-AF65-F5344CB8AC3E}">
        <p14:creationId xmlns:p14="http://schemas.microsoft.com/office/powerpoint/2010/main" val="368647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393A2-70F7-4CCD-B427-2278C3F3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程序修改、上传小文件</a:t>
            </a:r>
          </a:p>
        </p:txBody>
      </p:sp>
      <p:pic>
        <p:nvPicPr>
          <p:cNvPr id="4" name="内容占位符 3" descr="文本&#10;&#10;描述已自动生成">
            <a:extLst>
              <a:ext uri="{FF2B5EF4-FFF2-40B4-BE49-F238E27FC236}">
                <a16:creationId xmlns:a16="http://schemas.microsoft.com/office/drawing/2014/main" id="{B9EF676B-A8C4-4017-9ABB-A4BABD864A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81" y="1879010"/>
            <a:ext cx="5700511" cy="3456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53BF52-5723-43E6-B5AD-44042620DCC0}"/>
              </a:ext>
            </a:extLst>
          </p:cNvPr>
          <p:cNvSpPr txBox="1"/>
          <p:nvPr/>
        </p:nvSpPr>
        <p:spPr>
          <a:xfrm>
            <a:off x="7666348" y="2967335"/>
            <a:ext cx="377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可以看到，在修改了“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hello.txt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”之后，程序检测到文件不同，开始上传最新版本到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B0AB-0F3E-49F9-91D8-22D873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程序修改、上传大文件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AF1DA3-4B99-4280-8E01-58B4B495E6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29" y="1603700"/>
            <a:ext cx="6335998" cy="3948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07E1CD-080C-47F6-A5E3-A6F0A39A2548}"/>
              </a:ext>
            </a:extLst>
          </p:cNvPr>
          <p:cNvSpPr txBox="1"/>
          <p:nvPr/>
        </p:nvSpPr>
        <p:spPr>
          <a:xfrm>
            <a:off x="7883165" y="2938713"/>
            <a:ext cx="3655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可以看到，在云端将一个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大文件删除后，本地会采用分块上传的方式来传到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56476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14</TotalTime>
  <Words>352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Franklin Gothic Book</vt:lpstr>
      <vt:lpstr>剪切</vt:lpstr>
      <vt:lpstr>基于S3分布式存储的文件同步 </vt:lpstr>
      <vt:lpstr>开发环境</vt:lpstr>
      <vt:lpstr>任务分解</vt:lpstr>
      <vt:lpstr>项目架构</vt:lpstr>
      <vt:lpstr>正常同步输出</vt:lpstr>
      <vt:lpstr>程序下载小文件</vt:lpstr>
      <vt:lpstr>程序分片下载大文件</vt:lpstr>
      <vt:lpstr>程序修改、上传小文件</vt:lpstr>
      <vt:lpstr>程序修改、上传大文件</vt:lpstr>
      <vt:lpstr>程序删除文件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基于S3分布式存储的文件同步 </dc:title>
  <dc:creator>李 琰朕</dc:creator>
  <cp:lastModifiedBy>李 琰朕</cp:lastModifiedBy>
  <cp:revision>1</cp:revision>
  <dcterms:created xsi:type="dcterms:W3CDTF">2021-06-03T09:16:56Z</dcterms:created>
  <dcterms:modified xsi:type="dcterms:W3CDTF">2021-06-07T01:01:58Z</dcterms:modified>
</cp:coreProperties>
</file>