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80" r:id="rId13"/>
    <p:sldId id="281" r:id="rId14"/>
    <p:sldId id="282" r:id="rId15"/>
    <p:sldId id="283" r:id="rId16"/>
    <p:sldId id="284" r:id="rId17"/>
    <p:sldId id="285" r:id="rId18"/>
    <p:sldId id="295" r:id="rId19"/>
    <p:sldId id="331" r:id="rId20"/>
    <p:sldId id="296" r:id="rId21"/>
    <p:sldId id="297" r:id="rId22"/>
    <p:sldId id="298" r:id="rId23"/>
    <p:sldId id="299" r:id="rId24"/>
    <p:sldId id="300" r:id="rId25"/>
    <p:sldId id="301" r:id="rId26"/>
    <p:sldId id="332" r:id="rId27"/>
    <p:sldId id="302" r:id="rId28"/>
    <p:sldId id="303" r:id="rId29"/>
    <p:sldId id="304" r:id="rId30"/>
    <p:sldId id="305" r:id="rId31"/>
    <p:sldId id="313" r:id="rId32"/>
    <p:sldId id="334" r:id="rId33"/>
    <p:sldId id="335" r:id="rId34"/>
    <p:sldId id="308" r:id="rId35"/>
    <p:sldId id="333" r:id="rId36"/>
    <p:sldId id="309" r:id="rId37"/>
    <p:sldId id="311" r:id="rId38"/>
    <p:sldId id="312" r:id="rId39"/>
    <p:sldId id="330" r:id="rId4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008711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Click to add title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85800" y="3786737"/>
            <a:ext cx="7772400" cy="1046318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</a:lstStyle>
          <a:p>
            <a:r>
              <a:t>Click to add subtitle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4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half" idx="13"/>
          </p:nvPr>
        </p:nvSpPr>
        <p:spPr>
          <a:xfrm>
            <a:off x="4648199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4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half" idx="13"/>
          </p:nvPr>
        </p:nvSpPr>
        <p:spPr>
          <a:xfrm>
            <a:off x="457199" y="2174874"/>
            <a:ext cx="4040189" cy="3951289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4645024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half" idx="15"/>
          </p:nvPr>
        </p:nvSpPr>
        <p:spPr>
          <a:xfrm>
            <a:off x="4645024" y="2174874"/>
            <a:ext cx="4041775" cy="3951289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4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4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4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 anchor="ctr"/>
          <a:lstStyle>
            <a:lvl1pPr algn="ctr">
              <a:defRPr sz="44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3"/>
          </p:nvPr>
        </p:nvSpPr>
        <p:spPr>
          <a:xfrm>
            <a:off x="4692272" y="1600200"/>
            <a:ext cx="3994526" cy="49675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457200" y="5875077"/>
            <a:ext cx="8229600" cy="6926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</a:lstStyle>
          <a:p>
            <a:r>
              <a:t>Click to add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sz="44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subtitle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4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small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393318" cy="380235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Click to add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685800" y="2130424"/>
            <a:ext cx="7772400" cy="1470026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 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742600" y="2594550"/>
            <a:ext cx="56826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dirty="0" err="1"/>
              <a:t>Ecmascript</a:t>
            </a:r>
            <a:r>
              <a:rPr dirty="0"/>
              <a:t> 6</a:t>
            </a:r>
          </a:p>
        </p:txBody>
      </p:sp>
      <p:sp>
        <p:nvSpPr>
          <p:cNvPr id="170" name="Shape 170"/>
          <p:cNvSpPr/>
          <p:nvPr/>
        </p:nvSpPr>
        <p:spPr>
          <a:xfrm>
            <a:off x="838200" y="3716525"/>
            <a:ext cx="77724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ctr">
              <a:defRPr sz="3600" i="1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defRPr>
            </a:lvl1pPr>
          </a:lstStyle>
          <a:p>
            <a:r>
              <a:rPr dirty="0"/>
              <a:t>Node.js Training Camp - Lecture -1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String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8" y="1752600"/>
            <a:ext cx="7239000" cy="402166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Iterators vs arrays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4800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Iterator protocol</a:t>
            </a:r>
          </a:p>
        </p:txBody>
      </p:sp>
      <p:pic>
        <p:nvPicPr>
          <p:cNvPr id="266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699" y="1614907"/>
            <a:ext cx="7924801" cy="3624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Iterators example</a:t>
            </a:r>
          </a:p>
        </p:txBody>
      </p:sp>
      <p:pic>
        <p:nvPicPr>
          <p:cNvPr id="270" name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5400" y="1600200"/>
            <a:ext cx="6065145" cy="4458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Iterators example</a:t>
            </a:r>
          </a:p>
        </p:txBody>
      </p:sp>
      <p:pic>
        <p:nvPicPr>
          <p:cNvPr id="274" name="image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558" y="1684199"/>
            <a:ext cx="8465081" cy="3800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Iterable data sources</a:t>
            </a:r>
          </a:p>
        </p:txBody>
      </p:sp>
      <p:pic>
        <p:nvPicPr>
          <p:cNvPr id="278" name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0806" y="1706241"/>
            <a:ext cx="6658586" cy="4148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Self maked iterator</a:t>
            </a:r>
          </a:p>
        </p:txBody>
      </p:sp>
      <p:pic>
        <p:nvPicPr>
          <p:cNvPr id="282" name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1513923"/>
            <a:ext cx="6781800" cy="4685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Invoke iterator</a:t>
            </a:r>
          </a:p>
        </p:txBody>
      </p:sp>
      <p:pic>
        <p:nvPicPr>
          <p:cNvPr id="286" name="image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" y="1684199"/>
            <a:ext cx="6320391" cy="4259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Map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48048"/>
            <a:ext cx="5892483" cy="441936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Map</a:t>
            </a:r>
          </a:p>
        </p:txBody>
      </p:sp>
      <p:pic>
        <p:nvPicPr>
          <p:cNvPr id="326" name="image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3661" y="1447800"/>
            <a:ext cx="5652876" cy="46946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830707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2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953675" y="1276225"/>
            <a:ext cx="758729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rPr dirty="0"/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rPr dirty="0"/>
              <a:t>ES6 </a:t>
            </a:r>
            <a:r>
              <a:rPr lang="en-US" dirty="0" smtClean="0"/>
              <a:t>key</a:t>
            </a:r>
            <a:r>
              <a:rPr dirty="0" smtClean="0"/>
              <a:t> </a:t>
            </a:r>
            <a:r>
              <a:rPr dirty="0"/>
              <a:t>features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Common mistakes</a:t>
            </a:r>
            <a:endParaRPr dirty="0"/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rPr dirty="0" smtClean="0"/>
              <a:t>Iterators</a:t>
            </a:r>
            <a:r>
              <a:rPr lang="en-US" dirty="0" smtClean="0"/>
              <a:t> vs Arrays</a:t>
            </a:r>
            <a:endParaRPr dirty="0"/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Maps vs Objects</a:t>
            </a:r>
            <a:endParaRPr dirty="0"/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Obsolete constructions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Asynchronous JavaScript</a:t>
            </a:r>
            <a:endParaRPr dirty="0"/>
          </a:p>
        </p:txBody>
      </p:sp>
      <p:pic>
        <p:nvPicPr>
          <p:cNvPr id="174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1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Map</a:t>
            </a:r>
          </a:p>
        </p:txBody>
      </p:sp>
      <p:pic>
        <p:nvPicPr>
          <p:cNvPr id="330" name="image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1580678"/>
            <a:ext cx="6934200" cy="4547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Weak map</a:t>
            </a:r>
          </a:p>
        </p:txBody>
      </p:sp>
      <p:pic>
        <p:nvPicPr>
          <p:cNvPr id="334" name="image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899" y="1642266"/>
            <a:ext cx="7772401" cy="4366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Set</a:t>
            </a:r>
          </a:p>
        </p:txBody>
      </p:sp>
      <p:pic>
        <p:nvPicPr>
          <p:cNvPr id="338" name="image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8698" y="1337399"/>
            <a:ext cx="7162801" cy="4498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hape 341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Set</a:t>
            </a:r>
          </a:p>
        </p:txBody>
      </p:sp>
      <p:pic>
        <p:nvPicPr>
          <p:cNvPr id="342" name="image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099" y="1600200"/>
            <a:ext cx="7620001" cy="3788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hape 345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Weak set</a:t>
            </a:r>
          </a:p>
        </p:txBody>
      </p:sp>
      <p:pic>
        <p:nvPicPr>
          <p:cNvPr id="346" name="image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" y="2209800"/>
            <a:ext cx="7632786" cy="1710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Generators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743700" cy="44958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Generators</a:t>
            </a:r>
          </a:p>
        </p:txBody>
      </p:sp>
      <p:pic>
        <p:nvPicPr>
          <p:cNvPr id="350" name="image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798" y="1905000"/>
            <a:ext cx="7086601" cy="37940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630938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Consume generator</a:t>
            </a:r>
          </a:p>
        </p:txBody>
      </p:sp>
      <p:pic>
        <p:nvPicPr>
          <p:cNvPr id="354" name="image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798" y="1524000"/>
            <a:ext cx="7086601" cy="4340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hape 357"/>
          <p:cNvSpPr/>
          <p:nvPr/>
        </p:nvSpPr>
        <p:spPr>
          <a:xfrm>
            <a:off x="81050" y="990599"/>
            <a:ext cx="56406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Consume generator</a:t>
            </a:r>
          </a:p>
        </p:txBody>
      </p:sp>
      <p:pic>
        <p:nvPicPr>
          <p:cNvPr id="358" name="image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598" y="1600200"/>
            <a:ext cx="7239001" cy="3431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hape 361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Consume generator</a:t>
            </a:r>
          </a:p>
        </p:txBody>
      </p:sp>
      <p:pic>
        <p:nvPicPr>
          <p:cNvPr id="362" name="image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" y="1523999"/>
            <a:ext cx="6629400" cy="4631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4850" y="10624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dirty="0" err="1"/>
              <a:t>Ecmascript</a:t>
            </a:r>
            <a:r>
              <a:rPr dirty="0"/>
              <a:t>  6. </a:t>
            </a:r>
            <a:r>
              <a:rPr lang="en-US" dirty="0" smtClean="0"/>
              <a:t>Key features.</a:t>
            </a:r>
            <a:endParaRPr dirty="0"/>
          </a:p>
        </p:txBody>
      </p:sp>
      <p:pic>
        <p:nvPicPr>
          <p:cNvPr id="178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9" y="1676400"/>
            <a:ext cx="9144001" cy="4144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Yield*</a:t>
            </a:r>
          </a:p>
        </p:txBody>
      </p:sp>
      <p:pic>
        <p:nvPicPr>
          <p:cNvPr id="366" name="image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941" y="1222886"/>
            <a:ext cx="6629401" cy="4867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Obsolete constructions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249791" y="2001238"/>
            <a:ext cx="4122263" cy="348437"/>
            <a:chOff x="448467" y="1385345"/>
            <a:chExt cx="5496350" cy="464582"/>
          </a:xfrm>
        </p:grpSpPr>
        <p:sp>
          <p:nvSpPr>
            <p:cNvPr id="6" name="TextBox 5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Replacement strings.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49791" y="2517890"/>
            <a:ext cx="6005949" cy="348437"/>
            <a:chOff x="448467" y="2074215"/>
            <a:chExt cx="8007931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8" y="2106451"/>
              <a:ext cx="746458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global,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ignoreCase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,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lastIndex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, multiline, source.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49791" y="3034543"/>
            <a:ext cx="7681249" cy="348437"/>
            <a:chOff x="448467" y="2763085"/>
            <a:chExt cx="10241664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2795321"/>
              <a:ext cx="969831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RegExp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methods – compile(),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Object.valueOf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() – no longer specialized for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RegExp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. 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49791" y="3551195"/>
            <a:ext cx="7845023" cy="348437"/>
            <a:chOff x="448467" y="3451955"/>
            <a:chExt cx="10460030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8" y="3484191"/>
              <a:ext cx="991667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Iterator –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StopIteration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, Iterator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249791" y="4067848"/>
            <a:ext cx="5455763" cy="348437"/>
            <a:chOff x="448467" y="4140826"/>
            <a:chExt cx="727435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Object methods watch,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unwatch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Use Proxy instead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49791" y="4584501"/>
            <a:ext cx="8386961" cy="348437"/>
            <a:chOff x="448467" y="4140826"/>
            <a:chExt cx="11182613" cy="464582"/>
          </a:xfrm>
        </p:grpSpPr>
        <p:sp>
          <p:nvSpPr>
            <p:cNvPr id="31" name="TextBox 30"/>
            <p:cNvSpPr txBox="1"/>
            <p:nvPr/>
          </p:nvSpPr>
          <p:spPr>
            <a:xfrm>
              <a:off x="991816" y="4173062"/>
              <a:ext cx="10639264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Expression closures are deprecated. Use regular functions or arrow functions instead.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Obsolete constructions</a:t>
            </a:r>
            <a:endParaRPr dirty="0"/>
          </a:p>
        </p:txBody>
      </p:sp>
      <p:grpSp>
        <p:nvGrpSpPr>
          <p:cNvPr id="25" name="Group 24"/>
          <p:cNvGrpSpPr/>
          <p:nvPr/>
        </p:nvGrpSpPr>
        <p:grpSpPr>
          <a:xfrm>
            <a:off x="220823" y="1676400"/>
            <a:ext cx="8578445" cy="369658"/>
            <a:chOff x="448467" y="1385345"/>
            <a:chExt cx="11437926" cy="492876"/>
          </a:xfrm>
        </p:grpSpPr>
        <p:sp>
          <p:nvSpPr>
            <p:cNvPr id="26" name="TextBox 25"/>
            <p:cNvSpPr txBox="1"/>
            <p:nvPr/>
          </p:nvSpPr>
          <p:spPr>
            <a:xfrm>
              <a:off x="991816" y="1426816"/>
              <a:ext cx="1089457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Date </a:t>
              </a:r>
              <a:r>
                <a:rPr lang="en-US" sz="1600" dirty="0" smtClean="0"/>
                <a:t>methods. </a:t>
              </a:r>
              <a:r>
                <a:rPr lang="en-US" sz="1600" dirty="0" err="1" smtClean="0"/>
                <a:t>getYear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setYear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getFullYear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setFullYear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20823" y="2193051"/>
            <a:ext cx="8805091" cy="348437"/>
            <a:chOff x="448467" y="2074215"/>
            <a:chExt cx="11740120" cy="464582"/>
          </a:xfrm>
        </p:grpSpPr>
        <p:sp>
          <p:nvSpPr>
            <p:cNvPr id="31" name="TextBox 30"/>
            <p:cNvSpPr txBox="1"/>
            <p:nvPr/>
          </p:nvSpPr>
          <p:spPr>
            <a:xfrm>
              <a:off x="991818" y="2106451"/>
              <a:ext cx="1119676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Date methods. You should use </a:t>
              </a:r>
              <a:r>
                <a:rPr lang="en-US" sz="1500" dirty="0" err="1">
                  <a:solidFill>
                    <a:srgbClr val="444444"/>
                  </a:solidFill>
                  <a:cs typeface="Trebuchet MS"/>
                </a:rPr>
                <a:t>toISOString</a:t>
              </a: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 instead of the deprecated </a:t>
              </a:r>
              <a:r>
                <a:rPr lang="en-US" sz="1500" dirty="0" err="1" smtClean="0">
                  <a:solidFill>
                    <a:srgbClr val="444444"/>
                  </a:solidFill>
                  <a:cs typeface="Trebuchet MS"/>
                </a:rPr>
                <a:t>toGMTString</a:t>
              </a: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. 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20823" y="2709704"/>
            <a:ext cx="7681249" cy="348437"/>
            <a:chOff x="448467" y="2763085"/>
            <a:chExt cx="10241664" cy="464582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2795321"/>
              <a:ext cx="969831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Proxy.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Proxy.create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and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Proxy.createFunction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Use proxy instead.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0823" y="3226355"/>
            <a:ext cx="7845023" cy="578175"/>
            <a:chOff x="448467" y="3451955"/>
            <a:chExt cx="10460030" cy="770899"/>
          </a:xfrm>
        </p:grpSpPr>
        <p:sp>
          <p:nvSpPr>
            <p:cNvPr id="41" name="TextBox 40"/>
            <p:cNvSpPr txBox="1"/>
            <p:nvPr/>
          </p:nvSpPr>
          <p:spPr>
            <a:xfrm>
              <a:off x="991818" y="3484191"/>
              <a:ext cx="9916679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Escape sequences. Octal escape sequences (\ followed by one, two, or three octal digits) are deprecated in string and regular expression literals.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61197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Obsolete constructions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252940" y="1676400"/>
            <a:ext cx="8711305" cy="553998"/>
            <a:chOff x="448467" y="1313381"/>
            <a:chExt cx="11615072" cy="738662"/>
          </a:xfrm>
        </p:grpSpPr>
        <p:sp>
          <p:nvSpPr>
            <p:cNvPr id="6" name="TextBox 5"/>
            <p:cNvSpPr txBox="1"/>
            <p:nvPr/>
          </p:nvSpPr>
          <p:spPr>
            <a:xfrm>
              <a:off x="991816" y="1313381"/>
              <a:ext cx="11071723" cy="73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String methods. HTML wrapper methods like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String.prototype.fontsize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and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String.prototype.big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2940" y="2247024"/>
            <a:ext cx="6005949" cy="348437"/>
            <a:chOff x="448467" y="2074215"/>
            <a:chExt cx="8007931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8" y="2106451"/>
              <a:ext cx="746458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err="1">
                  <a:solidFill>
                    <a:srgbClr val="444444"/>
                  </a:solidFill>
                  <a:cs typeface="Trebuchet MS"/>
                </a:rPr>
                <a:t>String.prototype.quote</a:t>
              </a: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 is removed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52940" y="2763677"/>
            <a:ext cx="7681249" cy="348437"/>
            <a:chOff x="448467" y="2763085"/>
            <a:chExt cx="10241664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2795321"/>
              <a:ext cx="969831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Object deprecated </a:t>
              </a:r>
              <a:r>
                <a:rPr lang="ru-R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__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count__, __parent__,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Object.observe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(),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Object.getNotifier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()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52940" y="3280329"/>
            <a:ext cx="7845023" cy="348437"/>
            <a:chOff x="448467" y="3451955"/>
            <a:chExt cx="10460030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8" y="3484191"/>
              <a:ext cx="991667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Array –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Array.observe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(),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Array,unobserve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()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252940" y="3796982"/>
            <a:ext cx="5455763" cy="348437"/>
            <a:chOff x="448467" y="4140826"/>
            <a:chExt cx="727435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Number –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Number.toInteger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()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52940" y="4313635"/>
            <a:ext cx="8379157" cy="348437"/>
            <a:chOff x="448467" y="4140826"/>
            <a:chExt cx="11172193" cy="464582"/>
          </a:xfrm>
        </p:grpSpPr>
        <p:sp>
          <p:nvSpPr>
            <p:cNvPr id="31" name="TextBox 30"/>
            <p:cNvSpPr txBox="1"/>
            <p:nvPr/>
          </p:nvSpPr>
          <p:spPr>
            <a:xfrm>
              <a:off x="981396" y="4173062"/>
              <a:ext cx="10639264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Statements – for each .. in, for .. in - Use for .. of –instead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27151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dirty="0"/>
              <a:t>Promises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64" y="1600200"/>
            <a:ext cx="6106867" cy="42671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Promises</a:t>
            </a:r>
          </a:p>
        </p:txBody>
      </p:sp>
      <p:pic>
        <p:nvPicPr>
          <p:cNvPr id="378" name="image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6084" y="1828800"/>
            <a:ext cx="5572202" cy="42934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080420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Promises</a:t>
            </a:r>
          </a:p>
        </p:txBody>
      </p:sp>
      <p:pic>
        <p:nvPicPr>
          <p:cNvPr id="382" name="image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541" y="1705591"/>
            <a:ext cx="7625115" cy="3442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Promises</a:t>
            </a:r>
          </a:p>
        </p:txBody>
      </p:sp>
      <p:pic>
        <p:nvPicPr>
          <p:cNvPr id="390" name="image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" y="1684199"/>
            <a:ext cx="6888769" cy="4531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Promises</a:t>
            </a:r>
          </a:p>
        </p:txBody>
      </p:sp>
      <p:pic>
        <p:nvPicPr>
          <p:cNvPr id="394" name="image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999" y="1596453"/>
            <a:ext cx="7696201" cy="4514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/>
          </p:cNvSpPr>
          <p:nvPr>
            <p:ph type="title"/>
          </p:nvPr>
        </p:nvSpPr>
        <p:spPr>
          <a:xfrm>
            <a:off x="685800" y="2130424"/>
            <a:ext cx="7772400" cy="1470026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 </a:t>
            </a:r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46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9"/>
          <p:cNvSpPr/>
          <p:nvPr/>
        </p:nvSpPr>
        <p:spPr>
          <a:xfrm>
            <a:off x="1742600" y="2594550"/>
            <a:ext cx="5682601" cy="2031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Thank you for your attention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Common errors – ‘use strict’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" y="1905000"/>
            <a:ext cx="8305800" cy="3556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err="1" smtClean="0"/>
              <a:t>Var</a:t>
            </a:r>
            <a:r>
              <a:rPr lang="en-US" dirty="0" smtClean="0"/>
              <a:t> is dead?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7099609" cy="394422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27264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Function expression is dead?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98" y="1905000"/>
            <a:ext cx="6324600" cy="37963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dirty="0"/>
              <a:t>Temporal dead zone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8" y="1981200"/>
            <a:ext cx="6995160" cy="3886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Let vs </a:t>
            </a:r>
            <a:r>
              <a:rPr lang="en-US" dirty="0" err="1" smtClean="0"/>
              <a:t>Const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4" y="1905000"/>
            <a:ext cx="6995531" cy="388640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81050" y="990599"/>
            <a:ext cx="56406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US" dirty="0" smtClean="0"/>
              <a:t>OOP is Coming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522294" y="2438400"/>
            <a:ext cx="7887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class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constructor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</a:t>
            </a:r>
            <a:r>
              <a:rPr lang="en-US" sz="3200" dirty="0" smtClean="0">
                <a:solidFill>
                  <a:srgbClr val="FF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xtends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super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static</a:t>
            </a:r>
            <a:endParaRPr lang="en-US" sz="3200" dirty="0">
              <a:solidFill>
                <a:srgbClr val="FF000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ustom Theme">
  <a:themeElements>
    <a:clrScheme name="Custom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ustom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ustom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Custom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ustom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ustom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300</Words>
  <Application>Microsoft Office PowerPoint</Application>
  <PresentationFormat>On-screen Show (4:3)</PresentationFormat>
  <Paragraphs>85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Custom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Nickolay Lototskiy</cp:lastModifiedBy>
  <cp:revision>7</cp:revision>
  <dcterms:modified xsi:type="dcterms:W3CDTF">2017-05-30T07:50:00Z</dcterms:modified>
</cp:coreProperties>
</file>