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73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22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7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35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9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9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30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9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6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3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99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3C18-C807-4CD0-B92B-48AB4F83E82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41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03C18-C807-4CD0-B92B-48AB4F83E826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47DDC-3292-4868-BB36-8F685C32E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4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85" y="490082"/>
            <a:ext cx="9974482" cy="551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0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36" y="490082"/>
            <a:ext cx="9899380" cy="551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373" y="490082"/>
            <a:ext cx="9873306" cy="551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42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639" y="0"/>
            <a:ext cx="5299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04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37" y="490082"/>
            <a:ext cx="9834977" cy="55180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974522" y="685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Ɵ</a:t>
            </a:r>
            <a:r>
              <a:rPr lang="en-US" sz="1100" dirty="0" smtClean="0"/>
              <a:t>0 </a:t>
            </a:r>
            <a:r>
              <a:rPr lang="en-US" dirty="0" smtClean="0"/>
              <a:t>= 22.2</a:t>
            </a:r>
          </a:p>
          <a:p>
            <a:r>
              <a:rPr lang="en-US" dirty="0" smtClean="0"/>
              <a:t>Ɵ</a:t>
            </a:r>
            <a:r>
              <a:rPr lang="en-US" sz="1100" dirty="0" smtClean="0"/>
              <a:t>1 </a:t>
            </a:r>
            <a:r>
              <a:rPr lang="en-US" dirty="0"/>
              <a:t>= </a:t>
            </a:r>
            <a:r>
              <a:rPr lang="en-US" dirty="0" smtClean="0"/>
              <a:t>-87.7</a:t>
            </a:r>
            <a:endParaRPr lang="en-US" dirty="0"/>
          </a:p>
          <a:p>
            <a:r>
              <a:rPr lang="en-US" dirty="0" smtClean="0"/>
              <a:t>Ɵ</a:t>
            </a:r>
            <a:r>
              <a:rPr lang="en-US" sz="1100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60.4</a:t>
            </a:r>
          </a:p>
        </p:txBody>
      </p:sp>
    </p:spTree>
    <p:extLst>
      <p:ext uri="{BB962C8B-B14F-4D97-AF65-F5344CB8AC3E}">
        <p14:creationId xmlns:p14="http://schemas.microsoft.com/office/powerpoint/2010/main" val="351667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28" y="416930"/>
            <a:ext cx="9802858" cy="55180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974522" y="685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Ɵ</a:t>
            </a:r>
            <a:r>
              <a:rPr lang="en-US" sz="1100" dirty="0" smtClean="0"/>
              <a:t>0 </a:t>
            </a:r>
            <a:r>
              <a:rPr lang="en-US" dirty="0" smtClean="0"/>
              <a:t>= 22.2</a:t>
            </a:r>
          </a:p>
          <a:p>
            <a:r>
              <a:rPr lang="en-US" dirty="0" smtClean="0"/>
              <a:t>Ɵ</a:t>
            </a:r>
            <a:r>
              <a:rPr lang="en-US" sz="1100" dirty="0" smtClean="0"/>
              <a:t>1 </a:t>
            </a:r>
            <a:r>
              <a:rPr lang="en-US" dirty="0"/>
              <a:t>= </a:t>
            </a:r>
            <a:r>
              <a:rPr lang="en-US" dirty="0" smtClean="0"/>
              <a:t>-87.7</a:t>
            </a:r>
            <a:endParaRPr lang="en-US" dirty="0"/>
          </a:p>
          <a:p>
            <a:r>
              <a:rPr lang="en-US" dirty="0" smtClean="0"/>
              <a:t>Ɵ</a:t>
            </a:r>
            <a:r>
              <a:rPr lang="en-US" sz="1100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60.4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4522" y="2430780"/>
            <a:ext cx="1205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Ɵ</a:t>
            </a:r>
            <a:r>
              <a:rPr lang="en-US" sz="1100" dirty="0" smtClean="0"/>
              <a:t>0 </a:t>
            </a:r>
            <a:r>
              <a:rPr lang="en-US" dirty="0" smtClean="0"/>
              <a:t>= 313.1</a:t>
            </a:r>
          </a:p>
          <a:p>
            <a:r>
              <a:rPr lang="en-US" dirty="0" smtClean="0"/>
              <a:t>Ɵ</a:t>
            </a:r>
            <a:r>
              <a:rPr lang="en-US" sz="1100" dirty="0" smtClean="0"/>
              <a:t>1 </a:t>
            </a:r>
            <a:r>
              <a:rPr lang="en-US" dirty="0"/>
              <a:t>= </a:t>
            </a:r>
            <a:r>
              <a:rPr lang="en-US" dirty="0" smtClean="0"/>
              <a:t>-43.5</a:t>
            </a:r>
            <a:endParaRPr lang="en-US" dirty="0"/>
          </a:p>
          <a:p>
            <a:r>
              <a:rPr lang="en-US" dirty="0" smtClean="0"/>
              <a:t>Ɵ</a:t>
            </a:r>
            <a:r>
              <a:rPr lang="en-US" sz="1100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-154.5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4522" y="4175760"/>
            <a:ext cx="12057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Ɵ</a:t>
            </a:r>
            <a:r>
              <a:rPr lang="en-US" sz="1100" dirty="0" smtClean="0"/>
              <a:t>0 </a:t>
            </a:r>
            <a:r>
              <a:rPr lang="en-US" dirty="0" smtClean="0"/>
              <a:t>= -408.4</a:t>
            </a:r>
          </a:p>
          <a:p>
            <a:r>
              <a:rPr lang="en-US" dirty="0" smtClean="0"/>
              <a:t>Ɵ</a:t>
            </a:r>
            <a:r>
              <a:rPr lang="en-US" sz="1100" dirty="0" smtClean="0"/>
              <a:t>1 </a:t>
            </a:r>
            <a:r>
              <a:rPr lang="en-US" dirty="0"/>
              <a:t>= </a:t>
            </a:r>
            <a:r>
              <a:rPr lang="en-US" dirty="0" smtClean="0"/>
              <a:t>116.9</a:t>
            </a:r>
            <a:endParaRPr lang="en-US" dirty="0"/>
          </a:p>
          <a:p>
            <a:r>
              <a:rPr lang="en-US" dirty="0" smtClean="0"/>
              <a:t>Ɵ</a:t>
            </a:r>
            <a:r>
              <a:rPr lang="en-US" sz="1100" dirty="0" smtClean="0"/>
              <a:t>2 </a:t>
            </a:r>
            <a:r>
              <a:rPr lang="en-US" dirty="0"/>
              <a:t>= </a:t>
            </a:r>
            <a:r>
              <a:rPr lang="en-US" dirty="0" smtClean="0"/>
              <a:t>46.3</a:t>
            </a:r>
          </a:p>
        </p:txBody>
      </p:sp>
    </p:spTree>
    <p:extLst>
      <p:ext uri="{BB962C8B-B14F-4D97-AF65-F5344CB8AC3E}">
        <p14:creationId xmlns:p14="http://schemas.microsoft.com/office/powerpoint/2010/main" val="370660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96" y="505246"/>
            <a:ext cx="9802858" cy="548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88" y="1017778"/>
            <a:ext cx="11505208" cy="336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05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2845</TotalTime>
  <Words>41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the Pacific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Houman Kamran Habibkhani</dc:creator>
  <cp:lastModifiedBy>Houman Kamran Habibkhani</cp:lastModifiedBy>
  <cp:revision>64</cp:revision>
  <dcterms:created xsi:type="dcterms:W3CDTF">2021-06-17T15:57:40Z</dcterms:created>
  <dcterms:modified xsi:type="dcterms:W3CDTF">2024-03-26T00:17:49Z</dcterms:modified>
</cp:coreProperties>
</file>