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3C18-C807-4CD0-B92B-48AB4F83E826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27" y="510870"/>
            <a:ext cx="9718397" cy="547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76" y="132101"/>
            <a:ext cx="8796528" cy="660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2" y="506891"/>
            <a:ext cx="9806586" cy="54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2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57" y="916091"/>
            <a:ext cx="9541125" cy="53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67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18" y="1008732"/>
            <a:ext cx="10559231" cy="316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6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the Pacific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Houman Kamran Habibkhani</dc:creator>
  <cp:lastModifiedBy>Houman Kamran Habibkhani</cp:lastModifiedBy>
  <cp:revision>67</cp:revision>
  <dcterms:created xsi:type="dcterms:W3CDTF">2021-06-17T15:57:40Z</dcterms:created>
  <dcterms:modified xsi:type="dcterms:W3CDTF">2024-04-11T17:12:04Z</dcterms:modified>
</cp:coreProperties>
</file>