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3C18-C807-4CD0-B92B-48AB4F83E8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27" y="545291"/>
            <a:ext cx="9718397" cy="54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24" y="133005"/>
            <a:ext cx="5102352" cy="66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1" y="314866"/>
            <a:ext cx="11161403" cy="62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" y="574484"/>
            <a:ext cx="11037989" cy="35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Pacific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Houman Kamran Habibkhani</dc:creator>
  <cp:lastModifiedBy>Houman Kamran Habibkhani</cp:lastModifiedBy>
  <cp:revision>69</cp:revision>
  <dcterms:created xsi:type="dcterms:W3CDTF">2021-06-17T15:57:40Z</dcterms:created>
  <dcterms:modified xsi:type="dcterms:W3CDTF">2024-04-16T22:29:24Z</dcterms:modified>
</cp:coreProperties>
</file>