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0" r:id="rId3"/>
    <p:sldId id="271" r:id="rId4"/>
    <p:sldId id="272" r:id="rId5"/>
    <p:sldId id="273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0" d="100"/>
          <a:sy n="120" d="100"/>
        </p:scale>
        <p:origin x="-292" y="-10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2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7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3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9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9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0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9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6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3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9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4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03C18-C807-4CD0-B92B-48AB4F83E826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4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913" y="545291"/>
            <a:ext cx="9640225" cy="540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81" y="320334"/>
            <a:ext cx="11161403" cy="624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8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81" y="326123"/>
            <a:ext cx="11161403" cy="623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9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1" y="326123"/>
            <a:ext cx="11130963" cy="623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428"/>
            <a:ext cx="12089464" cy="607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1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93" y="701850"/>
            <a:ext cx="11037989" cy="33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7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the Pacific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Houman Kamran Habibkhani</dc:creator>
  <cp:lastModifiedBy>Houman Kamran Habibkhani</cp:lastModifiedBy>
  <cp:revision>70</cp:revision>
  <dcterms:created xsi:type="dcterms:W3CDTF">2021-06-17T15:57:40Z</dcterms:created>
  <dcterms:modified xsi:type="dcterms:W3CDTF">2022-04-29T22:06:08Z</dcterms:modified>
</cp:coreProperties>
</file>