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5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18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125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49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3505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259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9510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0519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497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4F9D4F2-49CD-443A-A22B-83FD1FD67B77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82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592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052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21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7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8F18-4307-439E-8020-C2D15EDC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8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644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26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46F3472-505F-4444-9F13-9B1803627A98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9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1894115" y="2834001"/>
            <a:ext cx="5696857" cy="200115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pc="-1" dirty="0"/>
              <a:t>	Presentation 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pc="-1" dirty="0"/>
              <a:t>by</a:t>
            </a: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 dirty="0"/>
              <a:t>	</a:t>
            </a:r>
            <a:r>
              <a:rPr lang="en-US" sz="2000" b="1" strike="noStrike" spc="-1" dirty="0" err="1"/>
              <a:t>Vesea</a:t>
            </a:r>
            <a:r>
              <a:rPr lang="en-US" sz="2000" b="1" strike="noStrike" spc="-1" dirty="0"/>
              <a:t> Eduard</a:t>
            </a: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12395" y="654871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strike="noStrike" spc="-1" dirty="0" err="1">
                <a:solidFill>
                  <a:srgbClr val="000000"/>
                </a:solidFill>
              </a:rPr>
              <a:t>Walklets</a:t>
            </a:r>
            <a:endParaRPr lang="en-US" sz="4800" b="1" strike="noStrike" spc="-1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26ACD-735B-12EF-4D4D-D99813958E50}"/>
              </a:ext>
            </a:extLst>
          </p:cNvPr>
          <p:cNvSpPr txBox="1"/>
          <p:nvPr/>
        </p:nvSpPr>
        <p:spPr>
          <a:xfrm>
            <a:off x="1814285" y="1444171"/>
            <a:ext cx="6099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i="1" dirty="0"/>
              <a:t>by</a:t>
            </a:r>
          </a:p>
          <a:p>
            <a:r>
              <a:rPr lang="sv-SE" i="1" dirty="0"/>
              <a:t>Bryan Perozzi, Vivek Kulkarni, Haochen Chen, and Steven Skiena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C5A2A-3B67-F7F6-500F-91CF06E370A3}"/>
              </a:ext>
            </a:extLst>
          </p:cNvPr>
          <p:cNvSpPr txBox="1"/>
          <p:nvPr/>
        </p:nvSpPr>
        <p:spPr>
          <a:xfrm>
            <a:off x="6233886" y="4866501"/>
            <a:ext cx="2910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  https://arxiv.org/pdf/1605.02115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CDCD-7040-90BB-500B-C6DDA05B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57891"/>
            <a:ext cx="4245429" cy="42052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cs typeface="Arial" panose="020B0604020202020204" pitchFamily="34" charset="0"/>
              </a:rPr>
              <a:t>DeepWalk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/</a:t>
            </a:r>
            <a:br>
              <a:rPr lang="en-US" sz="2000" dirty="0">
                <a:latin typeface="+mn-lt"/>
                <a:cs typeface="Arial" panose="020B0604020202020204" pitchFamily="34" charset="0"/>
              </a:rPr>
            </a:br>
            <a:r>
              <a:rPr lang="en-US" sz="2000" dirty="0">
                <a:latin typeface="+mn-lt"/>
                <a:cs typeface="Arial" panose="020B0604020202020204" pitchFamily="34" charset="0"/>
              </a:rPr>
              <a:t>What does it miss?</a:t>
            </a:r>
            <a:br>
              <a:rPr lang="en-US" sz="2400" dirty="0">
                <a:latin typeface="+mn-lt"/>
                <a:cs typeface="Arial" panose="020B0604020202020204" pitchFamily="34" charset="0"/>
              </a:rPr>
            </a:br>
            <a:endParaRPr lang="en-US" sz="2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B17D1-1543-E5B1-370C-0FA7A760A66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39372" y="485023"/>
            <a:ext cx="5776326" cy="966406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1" u="sng" dirty="0">
                <a:latin typeface="+mn-lt"/>
                <a:cs typeface="Arial" panose="020B0604020202020204" pitchFamily="34" charset="0"/>
              </a:rPr>
              <a:t>Content </a:t>
            </a:r>
            <a:r>
              <a:rPr lang="en-US" sz="2400" b="1" i="1" u="sng" dirty="0" err="1">
                <a:latin typeface="+mn-lt"/>
                <a:cs typeface="Arial" panose="020B0604020202020204" pitchFamily="34" charset="0"/>
              </a:rPr>
              <a:t>keypoints</a:t>
            </a:r>
            <a:endParaRPr lang="en-US" sz="2400" b="1" i="1" u="sng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0D03B-D892-B591-2C3C-8A366D832E72}"/>
              </a:ext>
            </a:extLst>
          </p:cNvPr>
          <p:cNvSpPr txBox="1">
            <a:spLocks/>
          </p:cNvSpPr>
          <p:nvPr/>
        </p:nvSpPr>
        <p:spPr>
          <a:xfrm>
            <a:off x="914399" y="3426333"/>
            <a:ext cx="4593772" cy="631372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Solving the far communities problem through </a:t>
            </a:r>
            <a:r>
              <a:rPr lang="en-US" sz="2000" dirty="0" err="1">
                <a:latin typeface="+mn-lt"/>
                <a:cs typeface="Arial" panose="020B0604020202020204" pitchFamily="34" charset="0"/>
              </a:rPr>
              <a:t>Walklets</a:t>
            </a:r>
            <a:br>
              <a:rPr lang="en-US" sz="2000" dirty="0">
                <a:latin typeface="+mn-lt"/>
                <a:cs typeface="Arial" panose="020B0604020202020204" pitchFamily="34" charset="0"/>
              </a:rPr>
            </a:b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4FF3BA-7D64-3502-0779-489624E65B2C}"/>
              </a:ext>
            </a:extLst>
          </p:cNvPr>
          <p:cNvSpPr txBox="1">
            <a:spLocks/>
          </p:cNvSpPr>
          <p:nvPr/>
        </p:nvSpPr>
        <p:spPr>
          <a:xfrm>
            <a:off x="914399" y="1848186"/>
            <a:ext cx="8055430" cy="420524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Introduction to embeddings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E62D81-6F56-5EA2-F1AF-F9F76FB9B51D}"/>
              </a:ext>
            </a:extLst>
          </p:cNvPr>
          <p:cNvSpPr txBox="1">
            <a:spLocks/>
          </p:cNvSpPr>
          <p:nvPr/>
        </p:nvSpPr>
        <p:spPr>
          <a:xfrm>
            <a:off x="914399" y="4088120"/>
            <a:ext cx="4593772" cy="631372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Tests on </a:t>
            </a:r>
            <a:r>
              <a:rPr lang="en-US" sz="2000" dirty="0" err="1">
                <a:latin typeface="+mn-lt"/>
                <a:cs typeface="Arial" panose="020B0604020202020204" pitchFamily="34" charset="0"/>
              </a:rPr>
              <a:t>Walklets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embeddings</a:t>
            </a:r>
            <a:br>
              <a:rPr lang="en-US" sz="2000" dirty="0">
                <a:latin typeface="+mn-lt"/>
                <a:cs typeface="Arial" panose="020B0604020202020204" pitchFamily="34" charset="0"/>
              </a:rPr>
            </a:br>
            <a:endParaRPr lang="en-US" sz="20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8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193-8130-F425-986B-EA19857C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36" y="3272279"/>
            <a:ext cx="6825349" cy="1148400"/>
          </a:xfrm>
        </p:spPr>
        <p:txBody>
          <a:bodyPr/>
          <a:lstStyle/>
          <a:p>
            <a:pPr algn="l"/>
            <a:r>
              <a:rPr lang="en-US" sz="3200" b="1" u="sng" dirty="0">
                <a:latin typeface="+mn-lt"/>
              </a:rPr>
              <a:t>What are </a:t>
            </a:r>
            <a:r>
              <a:rPr lang="en-US" sz="3200" b="1" u="sng" dirty="0">
                <a:latin typeface="+mn-lt"/>
                <a:cs typeface="Arial" panose="020B0604020202020204" pitchFamily="34" charset="0"/>
              </a:rPr>
              <a:t>Embeddings</a:t>
            </a:r>
            <a:r>
              <a:rPr lang="en-US" sz="3200" b="1" u="sng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994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ED8618-661B-2BD0-2240-7625FB75364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10343" y="502420"/>
            <a:ext cx="8229240" cy="2982960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Data type for storing relevant </a:t>
            </a:r>
            <a:r>
              <a:rPr lang="en-US" dirty="0" err="1">
                <a:cs typeface="Arial" panose="020B0604020202020204" pitchFamily="34" charset="0"/>
              </a:rPr>
              <a:t>informations</a:t>
            </a:r>
            <a:r>
              <a:rPr lang="en-US" dirty="0">
                <a:cs typeface="Arial" panose="020B0604020202020204" pitchFamily="34" charset="0"/>
              </a:rPr>
              <a:t> and used for different kind of tasks</a:t>
            </a:r>
          </a:p>
          <a:p>
            <a:r>
              <a:rPr lang="en-US" dirty="0">
                <a:cs typeface="Arial" panose="020B0604020202020204" pitchFamily="34" charset="0"/>
              </a:rPr>
              <a:t>They are used in AI related fields in ways of: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95AD0A-4167-58EB-BB48-EB6675F8A5DC}"/>
              </a:ext>
            </a:extLst>
          </p:cNvPr>
          <p:cNvSpPr txBox="1">
            <a:spLocks/>
          </p:cNvSpPr>
          <p:nvPr/>
        </p:nvSpPr>
        <p:spPr>
          <a:xfrm>
            <a:off x="2916212" y="2268574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cs typeface="Arial" panose="020B0604020202020204" pitchFamily="34" charset="0"/>
              </a:rPr>
              <a:t>Simplifying the inputs for a model</a:t>
            </a:r>
          </a:p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	(in </a:t>
            </a:r>
            <a:r>
              <a:rPr lang="en-US" b="1" dirty="0" err="1">
                <a:cs typeface="Arial" panose="020B0604020202020204" pitchFamily="34" charset="0"/>
              </a:rPr>
              <a:t>e.g</a:t>
            </a:r>
            <a:r>
              <a:rPr lang="en-US" b="1" dirty="0">
                <a:cs typeface="Arial" panose="020B0604020202020204" pitchFamily="34" charset="0"/>
              </a:rPr>
              <a:t> to work with valid data)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CC352C-0DC0-531C-95D9-41DD8406BBD0}"/>
              </a:ext>
            </a:extLst>
          </p:cNvPr>
          <p:cNvSpPr txBox="1">
            <a:spLocks/>
          </p:cNvSpPr>
          <p:nvPr/>
        </p:nvSpPr>
        <p:spPr>
          <a:xfrm>
            <a:off x="2916212" y="2937079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Preserve structural relationships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95335DE-E1B9-97A7-5C5B-CE4A5214A905}"/>
              </a:ext>
            </a:extLst>
          </p:cNvPr>
          <p:cNvSpPr txBox="1">
            <a:spLocks/>
          </p:cNvSpPr>
          <p:nvPr/>
        </p:nvSpPr>
        <p:spPr>
          <a:xfrm>
            <a:off x="2916212" y="3544481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Reduce dimensionality of features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C1CD5-B84D-98F0-969D-2117A5810D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6" y="0"/>
            <a:ext cx="4593266" cy="15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59D8C-2CFA-F895-7439-15A7AEEA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8605D-807C-55ED-FF8B-25ACFC65DFB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1507" y="132183"/>
            <a:ext cx="4742121" cy="1458105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Algorithms…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847258-24BF-178E-286D-2DBCC420C66A}"/>
              </a:ext>
            </a:extLst>
          </p:cNvPr>
          <p:cNvSpPr txBox="1">
            <a:spLocks/>
          </p:cNvSpPr>
          <p:nvPr/>
        </p:nvSpPr>
        <p:spPr>
          <a:xfrm>
            <a:off x="1115765" y="1410881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Depending on the input type(the dataset of origin) we will have: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8628C3-6947-8239-B175-D9D233814328}"/>
              </a:ext>
            </a:extLst>
          </p:cNvPr>
          <p:cNvSpPr txBox="1">
            <a:spLocks/>
          </p:cNvSpPr>
          <p:nvPr/>
        </p:nvSpPr>
        <p:spPr>
          <a:xfrm>
            <a:off x="1704100" y="1973466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For networks(represented as graphs)--&gt; embeddings of nodes will preserve the information about network structure                               in </a:t>
            </a:r>
            <a:r>
              <a:rPr lang="en-US" b="1" dirty="0" err="1"/>
              <a:t>e.g</a:t>
            </a:r>
            <a:r>
              <a:rPr lang="en-US" b="1" dirty="0"/>
              <a:t> labels or features of other nodes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8655F96-3E22-BAEC-9B35-2F17D2567F11}"/>
              </a:ext>
            </a:extLst>
          </p:cNvPr>
          <p:cNvSpPr txBox="1">
            <a:spLocks/>
          </p:cNvSpPr>
          <p:nvPr/>
        </p:nvSpPr>
        <p:spPr>
          <a:xfrm>
            <a:off x="1704100" y="2890658"/>
            <a:ext cx="6688532" cy="1096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For real-world datasets(</a:t>
            </a:r>
            <a:r>
              <a:rPr lang="en-US" b="1" dirty="0" err="1"/>
              <a:t>e.g</a:t>
            </a:r>
            <a:r>
              <a:rPr lang="en-US" b="1" dirty="0"/>
              <a:t> images) --&gt; embeddings of inputs will preserve their features info                                                                               in </a:t>
            </a:r>
            <a:r>
              <a:rPr lang="en-US" b="1" dirty="0" err="1"/>
              <a:t>e.g</a:t>
            </a:r>
            <a:r>
              <a:rPr lang="en-US" b="1" dirty="0"/>
              <a:t> for further classification tasks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CFEC-C781-8AB4-E7EB-D5A659063CCD}"/>
              </a:ext>
            </a:extLst>
          </p:cNvPr>
          <p:cNvSpPr txBox="1"/>
          <p:nvPr/>
        </p:nvSpPr>
        <p:spPr>
          <a:xfrm>
            <a:off x="771393" y="3972532"/>
            <a:ext cx="855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Algorithms used for networks: </a:t>
            </a:r>
            <a:r>
              <a:rPr lang="en-US" dirty="0" err="1"/>
              <a:t>RandomWalk</a:t>
            </a:r>
            <a:r>
              <a:rPr lang="en-US" dirty="0"/>
              <a:t> based,  Matrix Factorization, </a:t>
            </a:r>
            <a:r>
              <a:rPr lang="en-US" dirty="0" err="1"/>
              <a:t>DeepLearning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03C8F-13B4-D617-8FBC-556BBBE10283}"/>
              </a:ext>
            </a:extLst>
          </p:cNvPr>
          <p:cNvSpPr txBox="1"/>
          <p:nvPr/>
        </p:nvSpPr>
        <p:spPr>
          <a:xfrm>
            <a:off x="1307151" y="4312069"/>
            <a:ext cx="8605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Network </a:t>
            </a:r>
            <a:r>
              <a:rPr lang="en-US" dirty="0" err="1"/>
              <a:t>arhitectures</a:t>
            </a:r>
            <a:r>
              <a:rPr lang="en-US" dirty="0"/>
              <a:t> used for feature embedding: CNN, RNN, Autoencoders</a:t>
            </a:r>
          </a:p>
        </p:txBody>
      </p:sp>
    </p:spTree>
    <p:extLst>
      <p:ext uri="{BB962C8B-B14F-4D97-AF65-F5344CB8AC3E}">
        <p14:creationId xmlns:p14="http://schemas.microsoft.com/office/powerpoint/2010/main" val="2753670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308</TotalTime>
  <Words>205</Words>
  <Application>Microsoft Office PowerPoint</Application>
  <PresentationFormat>On-screen Show (16:9)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Corbel</vt:lpstr>
      <vt:lpstr>Lato</vt:lpstr>
      <vt:lpstr>Times New Roman</vt:lpstr>
      <vt:lpstr>Wingdings</vt:lpstr>
      <vt:lpstr>Parallax</vt:lpstr>
      <vt:lpstr>Walklets</vt:lpstr>
      <vt:lpstr>DeepWalk/ What does it miss? </vt:lpstr>
      <vt:lpstr>What are Embeddings?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Edw Gamer99</cp:lastModifiedBy>
  <cp:revision>4</cp:revision>
  <dcterms:modified xsi:type="dcterms:W3CDTF">2025-05-04T14:10:32Z</dcterms:modified>
  <dc:language>en-US</dc:language>
</cp:coreProperties>
</file>