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9884D-66E2-493A-8756-49C24026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05C254-4390-41ED-A937-F413623FC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3B5703-8D17-4351-AE04-32441149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011CCA-FDA9-4A4B-83BE-CF4D98FB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E8F92-145A-4642-8C7B-BE1454B5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04B45-FEEE-4DBC-8A45-EC178AC7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0044C8-7B2C-4A22-9D6E-2B697448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5B4432-55D1-43A9-9694-C5D3831B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B6571-BB0B-4B8C-9428-5359C848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E270F3-688F-4486-9C1E-C6EDBBB2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7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52D0C0-95D5-4E06-8433-A563E787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6BD464-9C1A-42EF-99A5-91F593FB1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9A3A7-D126-4F0A-B134-826929C2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6DCCB-5B39-4648-9F4D-AF9C9F62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EA03E9-0783-4176-9DAF-FD3E6CBA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9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2E7A8-01D7-4239-A00B-11E0164E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8C34C-197C-4971-A30B-120F59F4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0BC23-4500-47F7-99CB-B6F63ABE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35E20-92F0-4755-97E0-95FE68CD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64EC7-749F-498E-998E-E3252AEA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E9234-9245-4DF9-AE56-C13D3D0F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271663-669C-45D1-9C3F-ECBA058A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9FDC8B-8EA6-44BB-AC5D-6DC1EB1D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A8DDD-4378-4A5E-AD41-BF1C79EF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FA67E-254B-49A1-B4B9-48693B7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3C003-257D-40A5-816D-189D55A4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43FD0-AB81-457E-B2D0-294EFD88B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32DD80-CC97-44B0-9ED0-B6E6BABF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1987D3-C49D-409A-B500-DF03D656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DB0060-E603-4795-9D29-95210ED6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CA39BF-9DE0-4327-AD2B-5B713A9E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0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91172-32EC-4DEB-AA6C-72B7392B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9E60FB-388E-4F6C-95F6-FBB66D20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E8B7CA-9E78-4B7B-ACF8-B161C468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18BA47-2665-4800-8E63-2568667A7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0E817C-6887-4735-A228-27B3621EA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C9994B-82C3-4A0A-8E59-C1D76458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85DD75-DE81-41E1-BE52-A543188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086537-B0AA-4C6F-B711-B6117B1F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25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EC71F-7924-4E44-966D-473EB818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7DD204-8C4D-40FB-B0B5-8A76BBB7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6FF45F-769B-41BB-BC6C-BEFC24E3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903BE3-5E1E-4179-8D0B-9F09920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0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E6F4FB-9283-437C-BB1A-F5838FAD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E64B1E-21AE-4679-9D3D-BFDEFF63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A9AC5F-F9DB-41EE-BDC5-D645E11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C10DC-114C-4DF1-ACD2-6DD1DBA8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24B0F-FBF3-43D1-B2D2-4D3E8890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249DF4-CFB8-4ABE-AD08-A975E83C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84B9AA-5882-4DD4-A523-630E9DA3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A12656-492E-470A-9C8B-81522205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147CD-89B6-439E-8ED4-159BA238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2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44954-1B1D-4A43-83C7-1480DFC5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F15108-C17B-4180-B803-3AF9F90DD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5CF5E7-14BA-4ECE-9D02-08D1F4D0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8F8758-43F2-4892-A6B0-FEC143A5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1D92C-BCA4-416F-8C78-DEE3B59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E27DC5-038C-41AA-AE57-37C0A016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9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2F7E26-32AB-4A6F-B279-7221B186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07CDB1-49FB-4A5A-9A24-49039B6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C8FEE-DA7A-4BB3-A65D-796E7A31D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0D75-4755-4AF3-B24F-121E5C7278CC}" type="datetimeFigureOut">
              <a:rPr lang="zh-TW" altLang="en-US" smtClean="0"/>
              <a:t>2020/7/9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E96E3-84CD-4CF1-83FB-ABC27F39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12689-4675-4842-BA59-C91F56BB3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2444-F3AC-4072-BFD0-40D349E130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91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3E08E-2419-4404-B30F-7FAAEE56C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931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洗錢防制（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b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金融新聞焦點人物偵測</a:t>
            </a:r>
            <a:b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（資料前處理）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75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534FB-7351-4B1D-9B2B-B3C1AE5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0192-696D-48BE-846F-AFE357E6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若能透過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技術在金融新聞中找出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焦點人物名單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A39733-5583-4ACE-A0C1-058AC5B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06" y="2553533"/>
            <a:ext cx="4896110" cy="51113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484553-8A22-440B-84CC-637F1AF97862}"/>
              </a:ext>
            </a:extLst>
          </p:cNvPr>
          <p:cNvSpPr/>
          <p:nvPr/>
        </p:nvSpPr>
        <p:spPr>
          <a:xfrm>
            <a:off x="2785145" y="6215834"/>
            <a:ext cx="360727" cy="277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BB5D46-6FEE-40C1-85EF-82ADBECAB852}"/>
              </a:ext>
            </a:extLst>
          </p:cNvPr>
          <p:cNvSpPr txBox="1"/>
          <p:nvPr/>
        </p:nvSpPr>
        <p:spPr>
          <a:xfrm>
            <a:off x="8408983" y="353479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王派宏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F5B29C-AD07-4A03-82FE-166691CDCA72}"/>
              </a:ext>
            </a:extLst>
          </p:cNvPr>
          <p:cNvSpPr txBox="1"/>
          <p:nvPr/>
        </p:nvSpPr>
        <p:spPr>
          <a:xfrm>
            <a:off x="710351" y="2726422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E380D3-C627-4912-816D-F08E570BE466}"/>
              </a:ext>
            </a:extLst>
          </p:cNvPr>
          <p:cNvSpPr txBox="1"/>
          <p:nvPr/>
        </p:nvSpPr>
        <p:spPr>
          <a:xfrm>
            <a:off x="7215040" y="2884600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39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534FB-7351-4B1D-9B2B-B3C1AE5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333356-34B6-46CB-A9FB-F447BF06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" y="1964800"/>
            <a:ext cx="12014279" cy="28652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336529-2072-4ED3-94E7-5A0E9C78A6F8}"/>
              </a:ext>
            </a:extLst>
          </p:cNvPr>
          <p:cNvSpPr/>
          <p:nvPr/>
        </p:nvSpPr>
        <p:spPr>
          <a:xfrm>
            <a:off x="5394121" y="1828801"/>
            <a:ext cx="5134062" cy="3145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4A2797-73F0-415F-9F61-15FC90154ACF}"/>
              </a:ext>
            </a:extLst>
          </p:cNvPr>
          <p:cNvSpPr txBox="1"/>
          <p:nvPr/>
        </p:nvSpPr>
        <p:spPr>
          <a:xfrm>
            <a:off x="5710054" y="5087385"/>
            <a:ext cx="489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不完整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需透過前面新聞連結 爬取完整內容</a:t>
            </a:r>
          </a:p>
        </p:txBody>
      </p:sp>
    </p:spTree>
    <p:extLst>
      <p:ext uri="{BB962C8B-B14F-4D97-AF65-F5344CB8AC3E}">
        <p14:creationId xmlns:p14="http://schemas.microsoft.com/office/powerpoint/2010/main" val="82070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534FB-7351-4B1D-9B2B-B3C1AE5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資料集處理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2433FA7-2654-4F0F-AF42-0E0C9F4F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15" y="1553955"/>
            <a:ext cx="9500970" cy="22912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2F3A47E-4B43-4966-8903-3192E4FF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15" y="4015169"/>
            <a:ext cx="10269383" cy="15623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E2A0712-8BA7-4075-8A11-16830D62F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199" y="5826690"/>
            <a:ext cx="1038369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534FB-7351-4B1D-9B2B-B3C1AE5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資料集格式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3E54B6-734D-4F80-B431-82982A80521B}"/>
              </a:ext>
            </a:extLst>
          </p:cNvPr>
          <p:cNvSpPr txBox="1"/>
          <p:nvPr/>
        </p:nvSpPr>
        <p:spPr>
          <a:xfrm>
            <a:off x="838200" y="1690688"/>
            <a:ext cx="38795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(int)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文章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link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(str)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文章連結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(str)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新聞標題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(str)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新聞內文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焦點人物人名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5B08ED-AD60-47FA-86C9-CA9597CC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2678"/>
            <a:ext cx="10395964" cy="371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92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Microsoft YaHei</vt:lpstr>
      <vt:lpstr>新細明體</vt:lpstr>
      <vt:lpstr>Arial</vt:lpstr>
      <vt:lpstr>Calibri</vt:lpstr>
      <vt:lpstr>Calibri Light</vt:lpstr>
      <vt:lpstr>Office 佈景主題</vt:lpstr>
      <vt:lpstr>洗錢防制（AML） 金融新聞焦點人物偵測 （資料前處理）</vt:lpstr>
      <vt:lpstr>目標</vt:lpstr>
      <vt:lpstr>資料集</vt:lpstr>
      <vt:lpstr>資料集處理</vt:lpstr>
      <vt:lpstr>資料集格式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洗錢防制（AML） 金融新聞焦點人物偵測</dc:title>
  <dc:creator>harry</dc:creator>
  <cp:lastModifiedBy>harry</cp:lastModifiedBy>
  <cp:revision>21</cp:revision>
  <dcterms:created xsi:type="dcterms:W3CDTF">2020-07-09T10:21:03Z</dcterms:created>
  <dcterms:modified xsi:type="dcterms:W3CDTF">2020-07-09T12:59:36Z</dcterms:modified>
</cp:coreProperties>
</file>