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200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200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200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200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10203"/>
    <a:srgbClr val="0000FF"/>
    <a:srgbClr val="CC6600"/>
    <a:srgbClr val="009900"/>
    <a:srgbClr val="121B20"/>
    <a:srgbClr val="1F3039"/>
    <a:srgbClr val="3366FF"/>
    <a:srgbClr val="00FF00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94660"/>
  </p:normalViewPr>
  <p:slideViewPr>
    <p:cSldViewPr>
      <p:cViewPr varScale="1">
        <p:scale>
          <a:sx n="83" d="100"/>
          <a:sy n="83" d="100"/>
        </p:scale>
        <p:origin x="-143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4FB96-ED4E-4D93-A5E1-E6024194817B}" type="datetimeFigureOut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4C3A2-1F6F-4C3C-A2B4-A7653746BB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27BA1CB4-D1BB-4EA8-8659-73651763BD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BA1CB4-D1BB-4EA8-8659-73651763BDA8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47268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3568" y="228600"/>
            <a:ext cx="61926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" name="投影片編號版面配置區 3"/>
          <p:cNvSpPr txBox="1">
            <a:spLocks/>
          </p:cNvSpPr>
          <p:nvPr userDrawn="1"/>
        </p:nvSpPr>
        <p:spPr bwMode="gray">
          <a:xfrm>
            <a:off x="6804248" y="6424885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7B461D-E607-4712-AD68-67930A45835E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683568" y="1268760"/>
            <a:ext cx="7776864" cy="51125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7" descr="02_back_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4637" y="116633"/>
            <a:ext cx="1951859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9" name="Rectangle 55"/>
          <p:cNvSpPr>
            <a:spLocks noChangeArrowheads="1"/>
          </p:cNvSpPr>
          <p:nvPr/>
        </p:nvSpPr>
        <p:spPr bwMode="white">
          <a:xfrm>
            <a:off x="5715000" y="6305550"/>
            <a:ext cx="30099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kumimoji="0" lang="zh-TW" altLang="en-US" sz="1800">
              <a:ea typeface="+mn-ea"/>
            </a:endParaRPr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white">
          <a:xfrm>
            <a:off x="609600" y="133350"/>
            <a:ext cx="5562600" cy="1085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kumimoji="0" lang="zh-TW" altLang="en-US" sz="1800">
              <a:ea typeface="+mn-ea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1560" y="1219200"/>
            <a:ext cx="7992888" cy="516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55576" y="228600"/>
            <a:ext cx="612068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6152" name="Picture 56" descr="02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764704"/>
            <a:ext cx="432048" cy="534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683568" y="980728"/>
            <a:ext cx="6840760" cy="0"/>
          </a:xfrm>
          <a:prstGeom prst="line">
            <a:avLst/>
          </a:prstGeom>
          <a:noFill/>
          <a:ln w="76200" cmpd="thickThin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172400" y="6451426"/>
            <a:ext cx="720080" cy="361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800" b="0" smtClean="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448C7739-DCAB-4761-B317-2B137DBC10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0" baseline="0">
          <a:solidFill>
            <a:srgbClr val="000000"/>
          </a:solidFill>
          <a:latin typeface="Times New Roman" pitchFamily="18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Verdan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Verdan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Verdan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Verdan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Verdan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Verdan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Verdan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Verdan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kumimoji="1" sz="24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2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上機測驗</a:t>
            </a:r>
            <a:r>
              <a:rPr lang="en-US" altLang="zh-TW" dirty="0" smtClean="0"/>
              <a:t>-2</a:t>
            </a:r>
            <a:r>
              <a:rPr lang="en-US" altLang="zh-TW" dirty="0" smtClean="0"/>
              <a:t>: </a:t>
            </a:r>
            <a:r>
              <a:rPr lang="zh-TW" altLang="en-US" dirty="0" smtClean="0"/>
              <a:t>注意事項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gray">
          <a:xfrm>
            <a:off x="971600" y="4221088"/>
            <a:ext cx="699886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hangingPunct="0">
              <a:lnSpc>
                <a:spcPts val="3000"/>
              </a:lnSpc>
              <a:spcBef>
                <a:spcPts val="200"/>
              </a:spcBef>
              <a:buClr>
                <a:srgbClr val="C00000"/>
              </a:buClr>
              <a:buAutoNum type="arabicParenBoth"/>
            </a:pPr>
            <a:r>
              <a:rPr lang="zh-TW" altLang="en-US" sz="1800" kern="0" dirty="0" smtClean="0">
                <a:solidFill>
                  <a:srgbClr val="010203"/>
                </a:solidFill>
                <a:latin typeface="Times New Roman" pitchFamily="18" charset="0"/>
              </a:rPr>
              <a:t>準備 </a:t>
            </a:r>
            <a:r>
              <a:rPr lang="en-US" altLang="zh-TW" sz="1800" kern="0" dirty="0" smtClean="0">
                <a:solidFill>
                  <a:srgbClr val="010203"/>
                </a:solidFill>
                <a:latin typeface="Times New Roman" pitchFamily="18" charset="0"/>
              </a:rPr>
              <a:t>4x4</a:t>
            </a:r>
            <a:r>
              <a:rPr lang="zh-TW" altLang="en-US" sz="1800" kern="0" dirty="0">
                <a:solidFill>
                  <a:srgbClr val="010203"/>
                </a:solidFill>
                <a:latin typeface="Times New Roman" pitchFamily="18" charset="0"/>
              </a:rPr>
              <a:t>薄膜鍵</a:t>
            </a:r>
            <a:r>
              <a:rPr lang="zh-TW" altLang="en-US" sz="1800" kern="0" dirty="0" smtClean="0">
                <a:solidFill>
                  <a:srgbClr val="010203"/>
                </a:solidFill>
                <a:latin typeface="Times New Roman" pitchFamily="18" charset="0"/>
              </a:rPr>
              <a:t>盤，</a:t>
            </a:r>
            <a:r>
              <a:rPr lang="en-US" altLang="zh-TW" sz="1800" kern="0" dirty="0" smtClean="0">
                <a:solidFill>
                  <a:srgbClr val="010203"/>
                </a:solidFill>
                <a:latin typeface="Times New Roman" pitchFamily="18" charset="0"/>
              </a:rPr>
              <a:t>8</a:t>
            </a:r>
            <a:r>
              <a:rPr lang="zh-TW" altLang="en-US" sz="1800" kern="0" dirty="0" smtClean="0">
                <a:solidFill>
                  <a:srgbClr val="010203"/>
                </a:solidFill>
                <a:latin typeface="Times New Roman" pitchFamily="18" charset="0"/>
              </a:rPr>
              <a:t>條杜邦線，一定要試接過。</a:t>
            </a:r>
            <a:endParaRPr lang="zh-TW" altLang="en-US" sz="1800" kern="0" dirty="0">
              <a:solidFill>
                <a:srgbClr val="010203"/>
              </a:solidFill>
              <a:latin typeface="Times New Roman" pitchFamily="18" charset="0"/>
            </a:endParaRPr>
          </a:p>
          <a:p>
            <a:pPr marL="342900" lvl="0" indent="-342900" algn="just" eaLnBrk="0" hangingPunct="0">
              <a:lnSpc>
                <a:spcPts val="3000"/>
              </a:lnSpc>
              <a:spcBef>
                <a:spcPts val="200"/>
              </a:spcBef>
              <a:buClr>
                <a:srgbClr val="C00000"/>
              </a:buClr>
              <a:buAutoNum type="arabicParenBoth"/>
            </a:pPr>
            <a:r>
              <a:rPr lang="zh-TW" altLang="en-US" sz="1800" kern="0" dirty="0" smtClean="0">
                <a:solidFill>
                  <a:srgbClr val="010203"/>
                </a:solidFill>
                <a:latin typeface="Times New Roman" pitchFamily="18" charset="0"/>
              </a:rPr>
              <a:t>確實看懂鍵盤掃描動作 </a:t>
            </a:r>
            <a:r>
              <a:rPr lang="en-US" altLang="zh-TW" sz="1800" kern="0" dirty="0">
                <a:solidFill>
                  <a:srgbClr val="010203"/>
                </a:solidFill>
                <a:latin typeface="Times New Roman" pitchFamily="18" charset="0"/>
              </a:rPr>
              <a:t>https://swf.com.tw/?p=917</a:t>
            </a:r>
            <a:r>
              <a:rPr lang="zh-TW" altLang="en-US" sz="1800" kern="0" dirty="0" smtClean="0">
                <a:solidFill>
                  <a:srgbClr val="010203"/>
                </a:solidFill>
                <a:latin typeface="Times New Roman" pitchFamily="18" charset="0"/>
              </a:rPr>
              <a:t>。</a:t>
            </a:r>
            <a:endParaRPr lang="en-US" altLang="zh-TW" sz="1800" kern="0" dirty="0">
              <a:solidFill>
                <a:srgbClr val="010203"/>
              </a:solidFill>
              <a:latin typeface="Times New Roman" pitchFamily="18" charset="0"/>
            </a:endParaRPr>
          </a:p>
          <a:p>
            <a:pPr lvl="0" algn="just" eaLnBrk="0" hangingPunct="0">
              <a:lnSpc>
                <a:spcPts val="3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TW" sz="1800" kern="0" dirty="0">
              <a:solidFill>
                <a:srgbClr val="010203"/>
              </a:solidFill>
              <a:latin typeface="Times New Roman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9352" y="1556792"/>
            <a:ext cx="2811192" cy="223224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587543" y="2132856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10203"/>
                </a:solidFill>
              </a:rPr>
              <a:t>4x4</a:t>
            </a:r>
            <a:r>
              <a:rPr lang="zh-TW" altLang="en-US" dirty="0" smtClean="0">
                <a:solidFill>
                  <a:srgbClr val="010203"/>
                </a:solidFill>
              </a:rPr>
              <a:t>薄膜鍵盤</a:t>
            </a:r>
            <a:endParaRPr lang="zh-TW" altLang="en-US" dirty="0">
              <a:solidFill>
                <a:srgbClr val="010203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 cstate="print"/>
          <a:srcRect r="8794" b="68421"/>
          <a:stretch/>
        </p:blipFill>
        <p:spPr>
          <a:xfrm>
            <a:off x="4427984" y="2339579"/>
            <a:ext cx="2232248" cy="40586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516216" y="2348880"/>
            <a:ext cx="1454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10203"/>
                </a:solidFill>
              </a:rPr>
              <a:t>X8</a:t>
            </a:r>
            <a:r>
              <a:rPr lang="zh-TW" altLang="en-US" dirty="0" smtClean="0">
                <a:solidFill>
                  <a:srgbClr val="010203"/>
                </a:solidFill>
              </a:rPr>
              <a:t> 杜邦線</a:t>
            </a:r>
            <a:endParaRPr lang="zh-TW" altLang="en-US" dirty="0">
              <a:solidFill>
                <a:srgbClr val="010203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46237" y="2745442"/>
            <a:ext cx="2066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一定要試接過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1_I_WANT">
  <a:themeElements>
    <a:clrScheme name="1_I_WANT 1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516DBD"/>
      </a:accent1>
      <a:accent2>
        <a:srgbClr val="77AE26"/>
      </a:accent2>
      <a:accent3>
        <a:srgbClr val="FFFFFF"/>
      </a:accent3>
      <a:accent4>
        <a:srgbClr val="002A56"/>
      </a:accent4>
      <a:accent5>
        <a:srgbClr val="B3BADB"/>
      </a:accent5>
      <a:accent6>
        <a:srgbClr val="6B9D21"/>
      </a:accent6>
      <a:hlink>
        <a:srgbClr val="4D798F"/>
      </a:hlink>
      <a:folHlink>
        <a:srgbClr val="6A93BC"/>
      </a:folHlink>
    </a:clrScheme>
    <a:fontScheme name="1_I_WANT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_WANT 1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516DBD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3BADB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_WANT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_WANT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A1B2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12646</TotalTime>
  <Words>51</Words>
  <Application>Microsoft Office PowerPoint</Application>
  <PresentationFormat>如螢幕大小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1_I_WANT</vt:lpstr>
      <vt:lpstr>上機測驗-2: 注意事項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利用“X”資訊之低功率 三元內容定址記憶體設計</dc:title>
  <dc:creator>user</dc:creator>
  <cp:lastModifiedBy>ychang</cp:lastModifiedBy>
  <cp:revision>392</cp:revision>
  <dcterms:created xsi:type="dcterms:W3CDTF">2009-06-15T17:59:01Z</dcterms:created>
  <dcterms:modified xsi:type="dcterms:W3CDTF">2020-05-22T01:57:56Z</dcterms:modified>
</cp:coreProperties>
</file>