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5"/>
    <p:restoredTop sz="94664"/>
  </p:normalViewPr>
  <p:slideViewPr>
    <p:cSldViewPr snapToGrid="0" snapToObjects="1">
      <p:cViewPr>
        <p:scale>
          <a:sx n="55" d="100"/>
          <a:sy n="55" d="100"/>
        </p:scale>
        <p:origin x="2688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5FF94-DDF5-3E43-A960-EEDFA454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564D16-BAE0-A646-B102-D311B8563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42C3BA-9475-9F46-913D-F9C60F142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5C1D-C325-414A-98D3-327398904A76}" type="datetimeFigureOut">
              <a:rPr kumimoji="1" lang="zh-CN" altLang="en-US" smtClean="0"/>
              <a:t>2025/6/21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3EFE8-DF32-8E4F-B222-82BB44D08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3705B7-D82D-9641-8438-E7AB93EA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22EC-F553-404B-B2DE-91E739EE11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880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12544-0A23-D24B-B011-147AE8AE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1C4404-3077-3247-B244-68F37C6FD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81793F-B974-3D45-8B0F-683D6E264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5C1D-C325-414A-98D3-327398904A76}" type="datetimeFigureOut">
              <a:rPr kumimoji="1" lang="zh-CN" altLang="en-US" smtClean="0"/>
              <a:t>2025/6/21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CDB0E9-7872-7F4E-8E15-2A0BFB24D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FBCE5-E6D6-7A4C-A75A-7EB351B1A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22EC-F553-404B-B2DE-91E739EE11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472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3302E0-DDDA-964B-BD11-0CBAAE1C5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CD8E7F-F92E-4647-A9E1-E76EC3AA8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BBF180-BA6C-234D-B56D-5CC8F4DC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5C1D-C325-414A-98D3-327398904A76}" type="datetimeFigureOut">
              <a:rPr kumimoji="1" lang="zh-CN" altLang="en-US" smtClean="0"/>
              <a:t>2025/6/21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9C49E8-CFE9-D649-8540-060725A7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C847DB-3C77-ED48-869A-FF76D68E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22EC-F553-404B-B2DE-91E739EE11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599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616262-1137-B14C-9151-C87BC26A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D1F00A-CE6C-1A4C-A801-5E7D91009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A6170F-2F71-B347-9C52-8E387A07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5C1D-C325-414A-98D3-327398904A76}" type="datetimeFigureOut">
              <a:rPr kumimoji="1" lang="zh-CN" altLang="en-US" smtClean="0"/>
              <a:t>2025/6/21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91E456-DB64-5F4A-82A5-1AC04C11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D7355-FF77-C940-BF33-36DB780B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22EC-F553-404B-B2DE-91E739EE11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1156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E19FE-50E7-C346-88D0-4732BE770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E7A5FA-26CA-D34E-893A-6166C2E7C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BE1A6E-B179-C040-BCFE-B03A94B8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5C1D-C325-414A-98D3-327398904A76}" type="datetimeFigureOut">
              <a:rPr kumimoji="1" lang="zh-CN" altLang="en-US" smtClean="0"/>
              <a:t>2025/6/21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EEA0BC-4C23-2341-B093-E393A910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7492AF-3972-2346-BCB3-BCF74CED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22EC-F553-404B-B2DE-91E739EE11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910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C033B-ABDF-B94A-BA06-55FC2BADD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8098B3-02F3-AF4B-ADBF-DE182F009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DF0D5A-91B0-6747-8032-B5F71D9CD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A58ECF-3874-4C40-B626-650F03E62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5C1D-C325-414A-98D3-327398904A76}" type="datetimeFigureOut">
              <a:rPr kumimoji="1" lang="zh-CN" altLang="en-US" smtClean="0"/>
              <a:t>2025/6/21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1408EC-4D70-1049-8EBB-7980D578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33F07C-ECB2-D64B-932F-1E9A6EAD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22EC-F553-404B-B2DE-91E739EE11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8049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86DA28-3FE7-914C-8EC4-375B9C45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5D0897-E84F-4248-BBB3-3EC58D55A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D68402-C2FD-734C-AB20-9DEF09D60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CF21D7-262C-CC47-86C3-A464B3E1C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AE1115-EA7A-3947-BC77-91C646A6C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DF006A-970B-3347-90A6-76139F0FC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5C1D-C325-414A-98D3-327398904A76}" type="datetimeFigureOut">
              <a:rPr kumimoji="1" lang="zh-CN" altLang="en-US" smtClean="0"/>
              <a:t>2025/6/21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B2FCAA-49AC-9C4C-8CF7-37F49A4D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88B9415-CE51-BB44-B097-90D84716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22EC-F553-404B-B2DE-91E739EE11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055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9BCFA-B4A0-644D-9EB7-93F462BFF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600EB6-EE1C-D04E-A046-D0AEE169A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5C1D-C325-414A-98D3-327398904A76}" type="datetimeFigureOut">
              <a:rPr kumimoji="1" lang="zh-CN" altLang="en-US" smtClean="0"/>
              <a:t>2025/6/21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A195E0-A866-9844-9581-AFF9E57E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48BF7D-574C-7249-808C-A5C7B95C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22EC-F553-404B-B2DE-91E739EE11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5284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6D1F95-F6F1-0F40-ACEF-FE28E15DB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5C1D-C325-414A-98D3-327398904A76}" type="datetimeFigureOut">
              <a:rPr kumimoji="1" lang="zh-CN" altLang="en-US" smtClean="0"/>
              <a:t>2025/6/21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2FBB45-0A4E-5A48-A2F2-7A374F067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04E5A8-788E-DD45-8635-C5411A1C4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22EC-F553-404B-B2DE-91E739EE11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0751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80CDB-87BB-8D44-8D59-D89D284DD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B8FB17-A833-7842-B6C3-8EB1EECD8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C5553A-B794-7546-9978-CBC643288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5BE1BD-1EEA-5A40-8CFF-501CDB7A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5C1D-C325-414A-98D3-327398904A76}" type="datetimeFigureOut">
              <a:rPr kumimoji="1" lang="zh-CN" altLang="en-US" smtClean="0"/>
              <a:t>2025/6/21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0A1DED-B331-384B-A258-A289BE0C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9A792E-E792-9D47-872F-E9BCF1A70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22EC-F553-404B-B2DE-91E739EE11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921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8BDB5-10BE-9E4A-8C2E-DDDA3E931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C552D5-0D5A-3742-927F-B42CCC9A3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F9B4B0-5A14-CD43-94AC-C80024FAE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316CAF-8D66-114A-A219-528315048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75C1D-C325-414A-98D3-327398904A76}" type="datetimeFigureOut">
              <a:rPr kumimoji="1" lang="zh-CN" altLang="en-US" smtClean="0"/>
              <a:t>2025/6/21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05BB94-D4FE-6F4A-BECF-4B6A596C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803BDB-A52F-0D4A-B8C3-CA6EAF57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122EC-F553-404B-B2DE-91E739EE11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817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608B5A-8C36-314A-8F49-43E7C6C02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25D4AF-E534-2245-A395-7B403233D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9C21D5-FD54-CE42-951D-E1618EBCB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75C1D-C325-414A-98D3-327398904A76}" type="datetimeFigureOut">
              <a:rPr kumimoji="1" lang="zh-CN" altLang="en-US" smtClean="0"/>
              <a:t>2025/6/21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29BD87-6CC5-5544-8F52-778B70DA9D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E0CAFA-AA77-E941-A893-832EEAD8F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122EC-F553-404B-B2DE-91E739EE115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676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40465-157F-0846-81B8-9C805186FB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D0A683-3D52-3B44-87C8-334715FD23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1A27CE-3394-0442-A547-5E8EB16D1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27"/>
            <a:ext cx="12192000" cy="680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82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40465-157F-0846-81B8-9C805186FB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D0A683-3D52-3B44-87C8-334715FD23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EAFBED-75B6-9D4C-AEAF-86E52F55B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4515" y="-772106"/>
            <a:ext cx="13281030" cy="856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2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40465-157F-0846-81B8-9C805186FB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D0A683-3D52-3B44-87C8-334715FD23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699D51-834D-4743-84B4-3E9D87F48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7934" y="-501680"/>
            <a:ext cx="12727868" cy="820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20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40465-157F-0846-81B8-9C805186FB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D0A683-3D52-3B44-87C8-334715FD23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D5EA1A-70BA-F441-8696-07F388786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1282" y="-825190"/>
            <a:ext cx="13332908" cy="859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09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40465-157F-0846-81B8-9C805186FB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D0A683-3D52-3B44-87C8-334715FD23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339B40-3E86-9944-99AD-A4A9A8CD4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8575" y="-755379"/>
            <a:ext cx="13229150" cy="853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10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40465-157F-0846-81B8-9C805186FB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D0A683-3D52-3B44-87C8-334715FD23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C21FEB-0D65-914A-9A6A-EB44640B2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40068" y="-850201"/>
            <a:ext cx="13272136" cy="855840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DE8C8CF-83BB-744E-9A87-24A89EE96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0146" y="2147956"/>
            <a:ext cx="2073744" cy="38929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A1A7F54-CF53-E14B-B342-7F6047E65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890" y="2159280"/>
            <a:ext cx="1940695" cy="388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7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40465-157F-0846-81B8-9C805186FB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D0A683-3D52-3B44-87C8-334715FD23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B9259C-A6F7-5A4C-A04E-83832F21B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4212" y="-936703"/>
            <a:ext cx="13540424" cy="873140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17B0D12-665F-2944-A225-BB7A6D940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916" y="3114831"/>
            <a:ext cx="3579523" cy="197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41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40465-157F-0846-81B8-9C805186FB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D0A683-3D52-3B44-87C8-334715FD23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8D18DE-E908-E842-8613-58CA205A4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0980" y="-908825"/>
            <a:ext cx="13453959" cy="86756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2C7E513-B428-6A4D-984B-820E217D6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242" y="2743958"/>
            <a:ext cx="3829515" cy="463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58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40465-157F-0846-81B8-9C805186FB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D0A683-3D52-3B44-87C8-334715FD23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4747F4-FC9F-E644-A902-3642C02EE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5041" y="-892098"/>
            <a:ext cx="13402081" cy="86421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7ED5945-0DD5-E849-9CCA-B90135B5A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9867" y="5257800"/>
            <a:ext cx="1770743" cy="17707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AB6F3EC-44DB-CD4D-A691-B0633804B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5462" y="5257800"/>
            <a:ext cx="1836057" cy="183605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609EC0A-6A25-8545-A30A-59C059882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1447" y="5272129"/>
            <a:ext cx="1799771" cy="179977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D161338-44B5-544D-B5CE-93A7C6AD85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3413" y="5263786"/>
            <a:ext cx="18034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03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6378D842-0B81-EB40-A901-C86C3C92D53E}"/>
              </a:ext>
            </a:extLst>
          </p:cNvPr>
          <p:cNvSpPr txBox="1"/>
          <p:nvPr/>
        </p:nvSpPr>
        <p:spPr>
          <a:xfrm>
            <a:off x="3118339" y="0"/>
            <a:ext cx="6400799" cy="101874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800" dirty="0"/>
              <a:t>### 冥想引导文案：**“财富之流：正念显化冥想”**</a:t>
            </a:r>
          </a:p>
          <a:p>
            <a:endParaRPr lang="zh-CN" altLang="en-US" sz="800" dirty="0"/>
          </a:p>
          <a:p>
            <a:r>
              <a:rPr lang="zh-CN" altLang="en-US" sz="800" dirty="0"/>
              <a:t>---</a:t>
            </a:r>
          </a:p>
          <a:p>
            <a:endParaRPr lang="zh-CN" altLang="en-US" sz="800" dirty="0"/>
          </a:p>
          <a:p>
            <a:r>
              <a:rPr lang="zh-CN" altLang="en-US" sz="800" dirty="0"/>
              <a:t>#### **引导开场：**</a:t>
            </a:r>
          </a:p>
          <a:p>
            <a:r>
              <a:rPr lang="zh-CN" altLang="en-US" sz="800" dirty="0"/>
              <a:t>欢迎来到这段财富显化冥想。请找一个安静的地方，坐在椅子上，双脚平放在地面，双手自然放在大腿上。闭上眼睛，深吸一口气，感受这一刻的宁静。接下来的几分钟，我们将一起放松身心，连接内在的丰盛能量，开启财富之流。</a:t>
            </a:r>
          </a:p>
          <a:p>
            <a:endParaRPr lang="zh-CN" altLang="en-US" sz="800" dirty="0"/>
          </a:p>
          <a:p>
            <a:r>
              <a:rPr lang="zh-CN" altLang="en-US" sz="800" dirty="0"/>
              <a:t>---</a:t>
            </a:r>
          </a:p>
          <a:p>
            <a:endParaRPr lang="zh-CN" altLang="en-US" sz="800" dirty="0"/>
          </a:p>
          <a:p>
            <a:r>
              <a:rPr lang="zh-CN" altLang="en-US" sz="800" dirty="0"/>
              <a:t>#### **第一步：调整姿势与呼吸**</a:t>
            </a:r>
          </a:p>
          <a:p>
            <a:r>
              <a:rPr lang="zh-CN" altLang="en-US" sz="800" dirty="0"/>
              <a:t>轻轻调整你的坐姿，确保背部挺直但不僵硬，肩膀放松，头部微微低下，仿佛有一根线轻轻拉着你的头顶向上延伸。感受椅子支撑着你的身体，允许自己完全放松，将重量交给椅子。</a:t>
            </a:r>
          </a:p>
          <a:p>
            <a:endParaRPr lang="zh-CN" altLang="en-US" sz="800" dirty="0"/>
          </a:p>
          <a:p>
            <a:r>
              <a:rPr lang="zh-CN" altLang="en-US" sz="800" dirty="0"/>
              <a:t>现在，将注意力带到呼吸上。  </a:t>
            </a:r>
          </a:p>
          <a:p>
            <a:r>
              <a:rPr lang="zh-CN" altLang="en-US" sz="800" dirty="0"/>
              <a:t>- **第一次呼吸**：缓慢而深长地吸气，感受空气从鼻腔进入，填满你的肺部，胸腔微微扩张。缓缓呼气，感受身体随着呼气逐渐放松，肩膀下沉，眉头舒展。  </a:t>
            </a:r>
          </a:p>
          <a:p>
            <a:r>
              <a:rPr lang="zh-CN" altLang="en-US" sz="800" dirty="0"/>
              <a:t>- **第二次呼吸**：再次吸气，这一次，想象你吸入的是金色的光，充满能量与丰盛。呼气时，想象所有的紧张与匮乏随着呼气离开你的身体。  </a:t>
            </a:r>
          </a:p>
          <a:p>
            <a:r>
              <a:rPr lang="zh-CN" altLang="en-US" sz="800" dirty="0"/>
              <a:t>- **第三次呼吸**：吸气时，感受金色的光流经你的全身，滋养每一个细胞。呼气时，感受自己与宇宙的丰盛能量连接在一起。</a:t>
            </a:r>
          </a:p>
          <a:p>
            <a:endParaRPr lang="zh-CN" altLang="en-US" sz="800" dirty="0"/>
          </a:p>
          <a:p>
            <a:r>
              <a:rPr lang="zh-CN" altLang="en-US" sz="800" dirty="0"/>
              <a:t>#### **第二步：身体放松与财富能量连接**</a:t>
            </a:r>
          </a:p>
          <a:p>
            <a:r>
              <a:rPr lang="zh-CN" altLang="en-US" sz="800" dirty="0"/>
              <a:t>让我们从脚底开始，逐步放松身体，同时连接财富能量：  </a:t>
            </a:r>
          </a:p>
          <a:p>
            <a:r>
              <a:rPr lang="zh-CN" altLang="en-US" sz="800" dirty="0"/>
              <a:t>- **脚部**：感受双脚与地面的接触，想象大地的能量通过脚底流入你的身体，带来稳定与支持。  </a:t>
            </a:r>
          </a:p>
          <a:p>
            <a:r>
              <a:rPr lang="zh-CN" altLang="en-US" sz="800" dirty="0"/>
              <a:t>- **腿部**：觉察大腿与椅子的接触，感受重力的作用，允许双腿完全放松。想象金色的光从脚底向上流动，充满你的双腿。  </a:t>
            </a:r>
          </a:p>
          <a:p>
            <a:r>
              <a:rPr lang="zh-CN" altLang="en-US" sz="800" dirty="0"/>
              <a:t>- **腹部**：将注意力带到腹部，感受呼吸时腹部的起伏，像温柔的波浪。想象金色的光在这里汇聚，形成一个温暖的光球，代表你内在的丰盛之源。  </a:t>
            </a:r>
          </a:p>
          <a:p>
            <a:r>
              <a:rPr lang="zh-CN" altLang="en-US" sz="800" dirty="0"/>
              <a:t>- **胸口**：觉察胸腔的扩张与收缩，感受心跳的节奏。想象金色的光从腹部上升到胸口，充满你的心脏，带来爱与丰盛的能量。  </a:t>
            </a:r>
          </a:p>
          <a:p>
            <a:r>
              <a:rPr lang="zh-CN" altLang="en-US" sz="800" dirty="0"/>
              <a:t>- **肩膀与手臂**：感受肩膀是否紧绷？如果有，试着在呼气时放松它们。手臂是否自然下垂？想象金色的光从胸口流向双臂，直到指尖，感受财富能量在你的手中流动。  </a:t>
            </a:r>
          </a:p>
          <a:p>
            <a:r>
              <a:rPr lang="zh-CN" altLang="en-US" sz="800" dirty="0"/>
              <a:t>- **头部与面部**：最后，将注意力带到头部。感受头皮、额头、眼睛、脸颊、嘴唇是否放松。想象金色的光从胸口上升到头部，充满你的大脑，带来清晰的智慧与创造力。</a:t>
            </a:r>
          </a:p>
          <a:p>
            <a:endParaRPr lang="zh-CN" altLang="en-US" sz="800" dirty="0"/>
          </a:p>
          <a:p>
            <a:r>
              <a:rPr lang="zh-CN" altLang="en-US" sz="800" dirty="0"/>
              <a:t>---</a:t>
            </a:r>
          </a:p>
          <a:p>
            <a:endParaRPr lang="zh-CN" altLang="en-US" sz="800" dirty="0"/>
          </a:p>
          <a:p>
            <a:r>
              <a:rPr lang="zh-CN" altLang="en-US" sz="800" dirty="0"/>
              <a:t>#### **第三步：财富显化视觉化**</a:t>
            </a:r>
          </a:p>
          <a:p>
            <a:r>
              <a:rPr lang="zh-CN" altLang="en-US" sz="800" dirty="0"/>
              <a:t>现在，将注意力带到你的内在视野，开始财富显化的视觉化练习：  </a:t>
            </a:r>
          </a:p>
          <a:p>
            <a:r>
              <a:rPr lang="zh-CN" altLang="en-US" sz="800" dirty="0"/>
              <a:t>- **第一步**：想象你站在一个美丽的花园中，阳光洒在你身上，温暖而明亮。花园里开满了金色的花朵，每一朵花都代表着你想要的财富形式——金钱、机会、资源、人脉。  </a:t>
            </a:r>
          </a:p>
          <a:p>
            <a:r>
              <a:rPr lang="zh-CN" altLang="en-US" sz="800" dirty="0"/>
              <a:t>- **第二步**：伸出手，轻轻触摸这些花朵，感受它们的能量。想象这些花朵的能量流入你的手心，通过手臂传递到你的全身，充满你的每一个细胞。  </a:t>
            </a:r>
          </a:p>
          <a:p>
            <a:r>
              <a:rPr lang="zh-CN" altLang="en-US" sz="800" dirty="0"/>
              <a:t>- **第三步**：现在，想象你站在一条金色的河流旁，河水缓缓流动，代表着宇宙的财富之流。你蹲下身，将手伸入河中，感受河水的温暖与丰盛。  </a:t>
            </a:r>
          </a:p>
          <a:p>
            <a:r>
              <a:rPr lang="zh-CN" altLang="en-US" sz="800" dirty="0"/>
              <a:t>- **第四步**：从河中捧起一把金色的水，轻轻洒在自己身上，感受财富能量覆盖你的全身。告诉自己：“我允许财富流入我的生活，我值得拥有丰盛与富足。”</a:t>
            </a:r>
          </a:p>
          <a:p>
            <a:endParaRPr lang="zh-CN" altLang="en-US" sz="800" dirty="0"/>
          </a:p>
          <a:p>
            <a:r>
              <a:rPr lang="zh-CN" altLang="en-US" sz="800" dirty="0"/>
              <a:t>---</a:t>
            </a:r>
          </a:p>
          <a:p>
            <a:endParaRPr lang="zh-CN" altLang="en-US" sz="800" dirty="0"/>
          </a:p>
          <a:p>
            <a:r>
              <a:rPr lang="zh-CN" altLang="en-US" sz="800" dirty="0"/>
              <a:t>#### **第四步：正念肯定与感恩**</a:t>
            </a:r>
          </a:p>
          <a:p>
            <a:r>
              <a:rPr lang="zh-CN" altLang="en-US" sz="800" dirty="0"/>
              <a:t>将注意力带回呼吸，同时默念以下肯定语句，让它们与你的呼吸同步：  </a:t>
            </a:r>
          </a:p>
          <a:p>
            <a:r>
              <a:rPr lang="zh-CN" altLang="en-US" sz="800" dirty="0"/>
              <a:t>- **吸气**：“我吸引财富与丰盛。”  </a:t>
            </a:r>
          </a:p>
          <a:p>
            <a:r>
              <a:rPr lang="zh-CN" altLang="en-US" sz="800" dirty="0"/>
              <a:t>- **呼气**：“我感恩已经拥有的一切。”  </a:t>
            </a:r>
          </a:p>
          <a:p>
            <a:r>
              <a:rPr lang="zh-CN" altLang="en-US" sz="800" dirty="0"/>
              <a:t>- **吸气**：“我是财富的磁铁。”  </a:t>
            </a:r>
          </a:p>
          <a:p>
            <a:r>
              <a:rPr lang="zh-CN" altLang="en-US" sz="800" dirty="0"/>
              <a:t>- **呼气**：“我值得拥有富足与幸福。”  </a:t>
            </a:r>
          </a:p>
          <a:p>
            <a:r>
              <a:rPr lang="zh-CN" altLang="en-US" sz="800" dirty="0"/>
              <a:t>- **吸气**：“财富之流源源不断。”  </a:t>
            </a:r>
          </a:p>
          <a:p>
            <a:r>
              <a:rPr lang="zh-CN" altLang="en-US" sz="800" dirty="0"/>
              <a:t>- **呼气**：“我活在丰盛与喜悦中。”</a:t>
            </a:r>
          </a:p>
          <a:p>
            <a:endParaRPr lang="zh-CN" altLang="en-US" sz="800" dirty="0"/>
          </a:p>
          <a:p>
            <a:r>
              <a:rPr lang="zh-CN" altLang="en-US" sz="800" dirty="0"/>
              <a:t>重复几次，让这些肯定语句深入你的潜意识，成为你的信念。</a:t>
            </a:r>
          </a:p>
          <a:p>
            <a:endParaRPr lang="zh-CN" altLang="en-US" sz="800" dirty="0"/>
          </a:p>
          <a:p>
            <a:r>
              <a:rPr lang="zh-CN" altLang="en-US" sz="800" dirty="0"/>
              <a:t>---</a:t>
            </a:r>
          </a:p>
          <a:p>
            <a:endParaRPr lang="zh-CN" altLang="en-US" sz="800" dirty="0"/>
          </a:p>
          <a:p>
            <a:r>
              <a:rPr lang="zh-CN" altLang="en-US" sz="800" dirty="0"/>
              <a:t>#### **第五步：结束与回归**</a:t>
            </a:r>
          </a:p>
          <a:p>
            <a:r>
              <a:rPr lang="zh-CN" altLang="en-US" sz="800" dirty="0"/>
              <a:t>在结束之前，花一点时间感恩：  </a:t>
            </a:r>
          </a:p>
          <a:p>
            <a:r>
              <a:rPr lang="zh-CN" altLang="en-US" sz="800" dirty="0"/>
              <a:t>- 感恩你的身体，它一直支持着你，承载着你的生命。  </a:t>
            </a:r>
          </a:p>
          <a:p>
            <a:r>
              <a:rPr lang="zh-CN" altLang="en-US" sz="800" dirty="0"/>
              <a:t>- 感恩你的呼吸，它无声无息地滋养着你。  </a:t>
            </a:r>
          </a:p>
          <a:p>
            <a:r>
              <a:rPr lang="zh-CN" altLang="en-US" sz="800" dirty="0"/>
              <a:t>- 感恩这段冥想时光，让你与财富能量重新连接。  </a:t>
            </a:r>
          </a:p>
          <a:p>
            <a:endParaRPr lang="zh-CN" altLang="en-US" sz="800" dirty="0"/>
          </a:p>
          <a:p>
            <a:r>
              <a:rPr lang="zh-CN" altLang="en-US" sz="800" dirty="0"/>
              <a:t>现在，慢慢地将注意力带回房间，感受椅子的支撑，脚与地面的接触。轻轻动动手指和脚趾，缓缓睁开眼睛，带着这份丰盛与平静，回到你的生活中。</a:t>
            </a:r>
          </a:p>
          <a:p>
            <a:endParaRPr lang="zh-CN" altLang="en-US" sz="800" dirty="0"/>
          </a:p>
          <a:p>
            <a:r>
              <a:rPr lang="zh-CN" altLang="en-US" sz="800" dirty="0"/>
              <a:t>---</a:t>
            </a:r>
          </a:p>
          <a:p>
            <a:endParaRPr lang="zh-CN" altLang="en-US" sz="800" dirty="0"/>
          </a:p>
          <a:p>
            <a:r>
              <a:rPr lang="zh-CN" altLang="en-US" sz="800" dirty="0"/>
              <a:t>#### **创新点与改进：**</a:t>
            </a:r>
          </a:p>
          <a:p>
            <a:r>
              <a:rPr lang="zh-CN" altLang="en-US" sz="800" dirty="0"/>
              <a:t>1. **呼吸节奏同步**：每次呼吸引导都重复几次，确保用户有足够时间跟随并加深感受。  </a:t>
            </a:r>
          </a:p>
          <a:p>
            <a:r>
              <a:rPr lang="zh-CN" altLang="en-US" sz="800" dirty="0"/>
              <a:t>2. **财富能量连接**：通过金色的光、花园、河流等意象，将财富显化与身体放松结合，增强视觉化的效果。  </a:t>
            </a:r>
          </a:p>
          <a:p>
            <a:r>
              <a:rPr lang="zh-CN" altLang="en-US" sz="800" dirty="0"/>
              <a:t>3. **正念肯定语句**：将肯定语句与呼吸同步，帮助用户更自然地接受这些信念。  </a:t>
            </a:r>
          </a:p>
          <a:p>
            <a:r>
              <a:rPr lang="zh-CN" altLang="en-US" sz="800" dirty="0"/>
              <a:t>4. **感恩环节**：强化感恩练习，帮助用户从内心感受到丰盛与满足。</a:t>
            </a:r>
          </a:p>
          <a:p>
            <a:endParaRPr lang="zh-CN" altLang="en-US" sz="800" dirty="0"/>
          </a:p>
          <a:p>
            <a:r>
              <a:rPr lang="zh-CN" altLang="en-US" sz="800" dirty="0"/>
              <a:t>---</a:t>
            </a:r>
          </a:p>
          <a:p>
            <a:endParaRPr lang="zh-CN" altLang="en-US" sz="800" dirty="0"/>
          </a:p>
          <a:p>
            <a:r>
              <a:rPr lang="zh-CN" altLang="en-US" sz="800" dirty="0"/>
              <a:t>希望这段冥想引导能为你带来丰盛与觉察。如果你正在开发冥想 app，可以将这段文案录制成音频，搭配舒缓的背景音乐和自然声音，为用户提供一段沉浸式的财富显化体验。</a:t>
            </a:r>
          </a:p>
        </p:txBody>
      </p:sp>
    </p:spTree>
    <p:extLst>
      <p:ext uri="{BB962C8B-B14F-4D97-AF65-F5344CB8AC3E}">
        <p14:creationId xmlns:p14="http://schemas.microsoft.com/office/powerpoint/2010/main" val="279359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1182</Words>
  <Application>Microsoft Macintosh PowerPoint</Application>
  <PresentationFormat>宽屏</PresentationFormat>
  <Paragraphs>69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涛 石</dc:creator>
  <cp:lastModifiedBy>涛 石</cp:lastModifiedBy>
  <cp:revision>4</cp:revision>
  <dcterms:created xsi:type="dcterms:W3CDTF">2025-06-21T08:46:54Z</dcterms:created>
  <dcterms:modified xsi:type="dcterms:W3CDTF">2025-06-21T08:58:11Z</dcterms:modified>
</cp:coreProperties>
</file>