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8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8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1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37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87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09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2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0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5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1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4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1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1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9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6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1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CA59-5655-4943-A38C-A4046878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Дана строка </a:t>
            </a:r>
            <a:br>
              <a:rPr lang="ru-RU" dirty="0"/>
            </a:br>
            <a:r>
              <a:rPr lang="ru-RU" b="1" dirty="0"/>
              <a:t>«</a:t>
            </a:r>
            <a:r>
              <a:rPr lang="en-US" b="1" dirty="0"/>
              <a:t>five thirteen two eleven seventeen two one thirteen ten four eight five nineteen</a:t>
            </a:r>
            <a:r>
              <a:rPr lang="ru-RU" b="1" dirty="0"/>
              <a:t>»</a:t>
            </a:r>
            <a:br>
              <a:rPr lang="ru-RU" dirty="0"/>
            </a:br>
            <a:r>
              <a:rPr lang="en-US" dirty="0"/>
              <a:t> - </a:t>
            </a:r>
            <a:r>
              <a:rPr lang="ru-RU" dirty="0"/>
              <a:t>числа больше 0 и меньше 21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7DAF-AA0B-496D-B5DC-8444F52B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преобразовать в числа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исключить дубликаты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отсортировать по возрастанию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вывести произведение первого и второго чисел, сумму второго и третьего, произведение третьего и четвёртого и т д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вывести полную сумму всех нечётных чисел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 использовать в программе только одну переменную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73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Wingdings</vt:lpstr>
      <vt:lpstr>Parallax</vt:lpstr>
      <vt:lpstr>Дана строка  «five thirteen two eleven seventeen two one thirteen ten four eight five nineteen»  - числа больше 0 и меньше 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Дана строка  «five thirteen two eleven seventeen two one thirteen ten four eight five nineteen»  - числа больше 0 и меньше 21</dc:title>
  <dc:creator>Mikita Tsiarentsyeu</dc:creator>
  <cp:lastModifiedBy>Mikita Tsiarentsyeu</cp:lastModifiedBy>
  <cp:revision>1</cp:revision>
  <dcterms:created xsi:type="dcterms:W3CDTF">2021-03-26T18:19:00Z</dcterms:created>
  <dcterms:modified xsi:type="dcterms:W3CDTF">2021-03-26T18:21:37Z</dcterms:modified>
</cp:coreProperties>
</file>