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97" r:id="rId3"/>
    <p:sldId id="296" r:id="rId4"/>
    <p:sldId id="303" r:id="rId5"/>
    <p:sldId id="298" r:id="rId6"/>
    <p:sldId id="299" r:id="rId7"/>
    <p:sldId id="300" r:id="rId8"/>
    <p:sldId id="295" r:id="rId9"/>
    <p:sldId id="301" r:id="rId10"/>
    <p:sldId id="284" r:id="rId11"/>
    <p:sldId id="305" r:id="rId12"/>
    <p:sldId id="307" r:id="rId13"/>
    <p:sldId id="273" r:id="rId14"/>
    <p:sldId id="310" r:id="rId15"/>
    <p:sldId id="308" r:id="rId16"/>
    <p:sldId id="309" r:id="rId17"/>
    <p:sldId id="302" r:id="rId18"/>
    <p:sldId id="292" r:id="rId19"/>
    <p:sldId id="311" r:id="rId20"/>
    <p:sldId id="314" r:id="rId21"/>
    <p:sldId id="312" r:id="rId22"/>
    <p:sldId id="313" r:id="rId23"/>
    <p:sldId id="315" r:id="rId24"/>
    <p:sldId id="3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l mediu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Stil mediu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161237-2A6B-4D2F-AB8D-F8C209813AFF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CEF2E2D3-5C5F-4468-A566-1E3CA3D7CDD2}">
      <dgm:prSet phldrT="[Text]"/>
      <dgm:spPr/>
      <dgm:t>
        <a:bodyPr/>
        <a:lstStyle/>
        <a:p>
          <a:r>
            <a:rPr lang="en-US" dirty="0"/>
            <a:t>What is Fine-tuning</a:t>
          </a:r>
        </a:p>
      </dgm:t>
    </dgm:pt>
    <dgm:pt modelId="{FE3AC735-F028-447A-A0DE-7D1751DA00A6}" type="parTrans" cxnId="{A8EF670B-74D6-41E7-AD0B-8503CFF73E68}">
      <dgm:prSet/>
      <dgm:spPr/>
      <dgm:t>
        <a:bodyPr/>
        <a:lstStyle/>
        <a:p>
          <a:endParaRPr lang="en-US"/>
        </a:p>
      </dgm:t>
    </dgm:pt>
    <dgm:pt modelId="{4F57D538-0219-4946-ACB3-8FDFB8B1F009}" type="sibTrans" cxnId="{A8EF670B-74D6-41E7-AD0B-8503CFF73E68}">
      <dgm:prSet/>
      <dgm:spPr/>
      <dgm:t>
        <a:bodyPr/>
        <a:lstStyle/>
        <a:p>
          <a:endParaRPr lang="en-US"/>
        </a:p>
      </dgm:t>
    </dgm:pt>
    <dgm:pt modelId="{959B5BE1-2106-4ABB-8EEE-6327AFF526F6}">
      <dgm:prSet/>
      <dgm:spPr/>
      <dgm:t>
        <a:bodyPr/>
        <a:lstStyle/>
        <a:p>
          <a:r>
            <a:rPr lang="en-US" dirty="0"/>
            <a:t>Overview of Fine-Tuning Steps</a:t>
          </a:r>
        </a:p>
      </dgm:t>
    </dgm:pt>
    <dgm:pt modelId="{3DE307E9-C379-47EB-8855-E660C3E7E0EA}" type="parTrans" cxnId="{D714D530-7DA0-4A33-8121-D84BC79B0B0D}">
      <dgm:prSet/>
      <dgm:spPr/>
      <dgm:t>
        <a:bodyPr/>
        <a:lstStyle/>
        <a:p>
          <a:endParaRPr lang="en-US"/>
        </a:p>
      </dgm:t>
    </dgm:pt>
    <dgm:pt modelId="{D5C7E5E5-F89C-47DF-8499-6D098024F47F}" type="sibTrans" cxnId="{D714D530-7DA0-4A33-8121-D84BC79B0B0D}">
      <dgm:prSet/>
      <dgm:spPr/>
      <dgm:t>
        <a:bodyPr/>
        <a:lstStyle/>
        <a:p>
          <a:endParaRPr lang="en-US"/>
        </a:p>
      </dgm:t>
    </dgm:pt>
    <dgm:pt modelId="{A843FE5A-598D-4D57-B59F-31F33C6FE94E}">
      <dgm:prSet/>
      <dgm:spPr/>
      <dgm:t>
        <a:bodyPr/>
        <a:lstStyle/>
        <a:p>
          <a:r>
            <a:rPr lang="en-US" dirty="0"/>
            <a:t>Data Collection</a:t>
          </a:r>
        </a:p>
      </dgm:t>
    </dgm:pt>
    <dgm:pt modelId="{8C071A1E-AB2D-4B25-8B2C-9F798A953837}" type="parTrans" cxnId="{C4A4E756-E23E-4D4E-9C66-E3A2F6A0C689}">
      <dgm:prSet/>
      <dgm:spPr/>
      <dgm:t>
        <a:bodyPr/>
        <a:lstStyle/>
        <a:p>
          <a:endParaRPr lang="en-US"/>
        </a:p>
      </dgm:t>
    </dgm:pt>
    <dgm:pt modelId="{B3FB052C-E0E2-4191-9A0C-287D45CFF19D}" type="sibTrans" cxnId="{C4A4E756-E23E-4D4E-9C66-E3A2F6A0C689}">
      <dgm:prSet/>
      <dgm:spPr/>
      <dgm:t>
        <a:bodyPr/>
        <a:lstStyle/>
        <a:p>
          <a:endParaRPr lang="en-US"/>
        </a:p>
      </dgm:t>
    </dgm:pt>
    <dgm:pt modelId="{D079E607-85EB-4167-89CC-FF942862D31C}">
      <dgm:prSet/>
      <dgm:spPr/>
      <dgm:t>
        <a:bodyPr/>
        <a:lstStyle/>
        <a:p>
          <a:r>
            <a:rPr lang="en-US" dirty="0"/>
            <a:t>Preprocessing the training data</a:t>
          </a:r>
        </a:p>
      </dgm:t>
    </dgm:pt>
    <dgm:pt modelId="{A2B12DB9-5E78-4921-AB0C-9C4491845E31}" type="parTrans" cxnId="{3BA45611-C00A-45F0-89AD-885F2DAC4077}">
      <dgm:prSet/>
      <dgm:spPr/>
      <dgm:t>
        <a:bodyPr/>
        <a:lstStyle/>
        <a:p>
          <a:endParaRPr lang="en-US"/>
        </a:p>
      </dgm:t>
    </dgm:pt>
    <dgm:pt modelId="{3CE9F25E-4482-4143-9CD9-11D9AAE9696D}" type="sibTrans" cxnId="{3BA45611-C00A-45F0-89AD-885F2DAC4077}">
      <dgm:prSet/>
      <dgm:spPr/>
      <dgm:t>
        <a:bodyPr/>
        <a:lstStyle/>
        <a:p>
          <a:endParaRPr lang="en-US"/>
        </a:p>
      </dgm:t>
    </dgm:pt>
    <dgm:pt modelId="{B2F19D9C-0230-412E-B067-BEFFD5C262C5}">
      <dgm:prSet/>
      <dgm:spPr/>
      <dgm:t>
        <a:bodyPr/>
        <a:lstStyle/>
        <a:p>
          <a:r>
            <a:rPr lang="en-US" dirty="0"/>
            <a:t>Fine-tuning the model</a:t>
          </a:r>
        </a:p>
      </dgm:t>
    </dgm:pt>
    <dgm:pt modelId="{155B3F93-FDBC-4CF4-BA05-5DBD3761D654}" type="parTrans" cxnId="{757ECF21-8439-4037-9C7E-D6BF06E78FAE}">
      <dgm:prSet/>
      <dgm:spPr/>
      <dgm:t>
        <a:bodyPr/>
        <a:lstStyle/>
        <a:p>
          <a:endParaRPr lang="en-US"/>
        </a:p>
      </dgm:t>
    </dgm:pt>
    <dgm:pt modelId="{6F30E9F6-A34A-4D72-B951-A88A712B8A71}" type="sibTrans" cxnId="{757ECF21-8439-4037-9C7E-D6BF06E78FAE}">
      <dgm:prSet/>
      <dgm:spPr/>
      <dgm:t>
        <a:bodyPr/>
        <a:lstStyle/>
        <a:p>
          <a:endParaRPr lang="en-US"/>
        </a:p>
      </dgm:t>
    </dgm:pt>
    <dgm:pt modelId="{E31D0CDC-C46B-4E4D-AAA8-7E707E9898A0}">
      <dgm:prSet phldrT="[Text]"/>
      <dgm:spPr/>
      <dgm:t>
        <a:bodyPr/>
        <a:lstStyle/>
        <a:p>
          <a:r>
            <a:rPr lang="en-US" dirty="0"/>
            <a:t>Recap L01</a:t>
          </a:r>
        </a:p>
      </dgm:t>
    </dgm:pt>
    <dgm:pt modelId="{B4318DED-6A83-46D2-816C-A4E96F4B16CD}" type="parTrans" cxnId="{33EB97F7-D6AD-412A-8DB7-C8E3307BE810}">
      <dgm:prSet/>
      <dgm:spPr/>
      <dgm:t>
        <a:bodyPr/>
        <a:lstStyle/>
        <a:p>
          <a:endParaRPr lang="en-US"/>
        </a:p>
      </dgm:t>
    </dgm:pt>
    <dgm:pt modelId="{874A203C-1A21-4C82-816C-1F72BD832A13}" type="sibTrans" cxnId="{33EB97F7-D6AD-412A-8DB7-C8E3307BE810}">
      <dgm:prSet/>
      <dgm:spPr/>
      <dgm:t>
        <a:bodyPr/>
        <a:lstStyle/>
        <a:p>
          <a:endParaRPr lang="en-US"/>
        </a:p>
      </dgm:t>
    </dgm:pt>
    <dgm:pt modelId="{DC8C9A38-15E9-43EB-8EA1-A158E70E2194}" type="pres">
      <dgm:prSet presAssocID="{F2161237-2A6B-4D2F-AB8D-F8C209813AFF}" presName="Name0" presStyleCnt="0">
        <dgm:presLayoutVars>
          <dgm:chMax val="7"/>
          <dgm:chPref val="7"/>
          <dgm:dir/>
        </dgm:presLayoutVars>
      </dgm:prSet>
      <dgm:spPr/>
    </dgm:pt>
    <dgm:pt modelId="{2E9403D9-EBD7-464F-969D-7781D2E5453E}" type="pres">
      <dgm:prSet presAssocID="{F2161237-2A6B-4D2F-AB8D-F8C209813AFF}" presName="Name1" presStyleCnt="0"/>
      <dgm:spPr/>
    </dgm:pt>
    <dgm:pt modelId="{D4A7B339-E1E4-4C5A-B94D-F65ED72C7770}" type="pres">
      <dgm:prSet presAssocID="{F2161237-2A6B-4D2F-AB8D-F8C209813AFF}" presName="cycle" presStyleCnt="0"/>
      <dgm:spPr/>
    </dgm:pt>
    <dgm:pt modelId="{4602E8B0-1912-46F6-97A1-226E6340F367}" type="pres">
      <dgm:prSet presAssocID="{F2161237-2A6B-4D2F-AB8D-F8C209813AFF}" presName="srcNode" presStyleLbl="node1" presStyleIdx="0" presStyleCnt="6"/>
      <dgm:spPr/>
    </dgm:pt>
    <dgm:pt modelId="{BBDA452B-6FFB-468D-835E-DA3D860EDFB9}" type="pres">
      <dgm:prSet presAssocID="{F2161237-2A6B-4D2F-AB8D-F8C209813AFF}" presName="conn" presStyleLbl="parChTrans1D2" presStyleIdx="0" presStyleCnt="1"/>
      <dgm:spPr/>
    </dgm:pt>
    <dgm:pt modelId="{BE3D0F8D-A2E7-4EBF-A3F3-9B4467DBDA38}" type="pres">
      <dgm:prSet presAssocID="{F2161237-2A6B-4D2F-AB8D-F8C209813AFF}" presName="extraNode" presStyleLbl="node1" presStyleIdx="0" presStyleCnt="6"/>
      <dgm:spPr/>
    </dgm:pt>
    <dgm:pt modelId="{801AD3CB-C503-4C97-9C61-60F19AFCCC73}" type="pres">
      <dgm:prSet presAssocID="{F2161237-2A6B-4D2F-AB8D-F8C209813AFF}" presName="dstNode" presStyleLbl="node1" presStyleIdx="0" presStyleCnt="6"/>
      <dgm:spPr/>
    </dgm:pt>
    <dgm:pt modelId="{2754B335-533D-4B1D-9FD4-4AA63DDA2D6E}" type="pres">
      <dgm:prSet presAssocID="{E31D0CDC-C46B-4E4D-AAA8-7E707E9898A0}" presName="text_1" presStyleLbl="node1" presStyleIdx="0" presStyleCnt="6">
        <dgm:presLayoutVars>
          <dgm:bulletEnabled val="1"/>
        </dgm:presLayoutVars>
      </dgm:prSet>
      <dgm:spPr/>
    </dgm:pt>
    <dgm:pt modelId="{6DCA9D00-1A38-4241-B7EC-113DA14C7A64}" type="pres">
      <dgm:prSet presAssocID="{E31D0CDC-C46B-4E4D-AAA8-7E707E9898A0}" presName="accent_1" presStyleCnt="0"/>
      <dgm:spPr/>
    </dgm:pt>
    <dgm:pt modelId="{D525DF61-683F-4228-BD97-A1A34914F0F6}" type="pres">
      <dgm:prSet presAssocID="{E31D0CDC-C46B-4E4D-AAA8-7E707E9898A0}" presName="accentRepeatNode" presStyleLbl="solidFgAcc1" presStyleIdx="0" presStyleCnt="6"/>
      <dgm:spPr/>
    </dgm:pt>
    <dgm:pt modelId="{B7A775E9-37F9-4934-87A4-763EA4E4BE85}" type="pres">
      <dgm:prSet presAssocID="{CEF2E2D3-5C5F-4468-A566-1E3CA3D7CDD2}" presName="text_2" presStyleLbl="node1" presStyleIdx="1" presStyleCnt="6">
        <dgm:presLayoutVars>
          <dgm:bulletEnabled val="1"/>
        </dgm:presLayoutVars>
      </dgm:prSet>
      <dgm:spPr/>
    </dgm:pt>
    <dgm:pt modelId="{0825ACA4-F9C2-48B3-8974-5FF893B542CF}" type="pres">
      <dgm:prSet presAssocID="{CEF2E2D3-5C5F-4468-A566-1E3CA3D7CDD2}" presName="accent_2" presStyleCnt="0"/>
      <dgm:spPr/>
    </dgm:pt>
    <dgm:pt modelId="{51252450-6459-4396-BE02-766F48544AB2}" type="pres">
      <dgm:prSet presAssocID="{CEF2E2D3-5C5F-4468-A566-1E3CA3D7CDD2}" presName="accentRepeatNode" presStyleLbl="solidFgAcc1" presStyleIdx="1" presStyleCnt="6"/>
      <dgm:spPr/>
    </dgm:pt>
    <dgm:pt modelId="{19A937B4-52C9-4A3A-87D2-252BF485862E}" type="pres">
      <dgm:prSet presAssocID="{959B5BE1-2106-4ABB-8EEE-6327AFF526F6}" presName="text_3" presStyleLbl="node1" presStyleIdx="2" presStyleCnt="6">
        <dgm:presLayoutVars>
          <dgm:bulletEnabled val="1"/>
        </dgm:presLayoutVars>
      </dgm:prSet>
      <dgm:spPr/>
    </dgm:pt>
    <dgm:pt modelId="{C3FAA9F6-9105-44AF-8C76-EE6EF9C15116}" type="pres">
      <dgm:prSet presAssocID="{959B5BE1-2106-4ABB-8EEE-6327AFF526F6}" presName="accent_3" presStyleCnt="0"/>
      <dgm:spPr/>
    </dgm:pt>
    <dgm:pt modelId="{15419ABC-4758-490A-B644-B8073AE43005}" type="pres">
      <dgm:prSet presAssocID="{959B5BE1-2106-4ABB-8EEE-6327AFF526F6}" presName="accentRepeatNode" presStyleLbl="solidFgAcc1" presStyleIdx="2" presStyleCnt="6"/>
      <dgm:spPr/>
    </dgm:pt>
    <dgm:pt modelId="{654B169A-259D-49AC-BBFD-EAA39A2F3D96}" type="pres">
      <dgm:prSet presAssocID="{A843FE5A-598D-4D57-B59F-31F33C6FE94E}" presName="text_4" presStyleLbl="node1" presStyleIdx="3" presStyleCnt="6">
        <dgm:presLayoutVars>
          <dgm:bulletEnabled val="1"/>
        </dgm:presLayoutVars>
      </dgm:prSet>
      <dgm:spPr/>
    </dgm:pt>
    <dgm:pt modelId="{A0393AAD-86F9-466B-B1A9-6B182DBAE8D3}" type="pres">
      <dgm:prSet presAssocID="{A843FE5A-598D-4D57-B59F-31F33C6FE94E}" presName="accent_4" presStyleCnt="0"/>
      <dgm:spPr/>
    </dgm:pt>
    <dgm:pt modelId="{0002B659-8148-4DC0-BD86-BE5B978B8E27}" type="pres">
      <dgm:prSet presAssocID="{A843FE5A-598D-4D57-B59F-31F33C6FE94E}" presName="accentRepeatNode" presStyleLbl="solidFgAcc1" presStyleIdx="3" presStyleCnt="6"/>
      <dgm:spPr/>
    </dgm:pt>
    <dgm:pt modelId="{ED6AC072-EA24-48D5-BA28-47FA0319003E}" type="pres">
      <dgm:prSet presAssocID="{D079E607-85EB-4167-89CC-FF942862D31C}" presName="text_5" presStyleLbl="node1" presStyleIdx="4" presStyleCnt="6">
        <dgm:presLayoutVars>
          <dgm:bulletEnabled val="1"/>
        </dgm:presLayoutVars>
      </dgm:prSet>
      <dgm:spPr/>
    </dgm:pt>
    <dgm:pt modelId="{CE4708F2-6AAE-4486-84D4-5A066E788915}" type="pres">
      <dgm:prSet presAssocID="{D079E607-85EB-4167-89CC-FF942862D31C}" presName="accent_5" presStyleCnt="0"/>
      <dgm:spPr/>
    </dgm:pt>
    <dgm:pt modelId="{2AB30E66-28F0-4A3E-ACA7-3BF5834B6604}" type="pres">
      <dgm:prSet presAssocID="{D079E607-85EB-4167-89CC-FF942862D31C}" presName="accentRepeatNode" presStyleLbl="solidFgAcc1" presStyleIdx="4" presStyleCnt="6"/>
      <dgm:spPr/>
    </dgm:pt>
    <dgm:pt modelId="{F7F67E65-5463-4BA7-9115-FF656B2F2C2D}" type="pres">
      <dgm:prSet presAssocID="{B2F19D9C-0230-412E-B067-BEFFD5C262C5}" presName="text_6" presStyleLbl="node1" presStyleIdx="5" presStyleCnt="6">
        <dgm:presLayoutVars>
          <dgm:bulletEnabled val="1"/>
        </dgm:presLayoutVars>
      </dgm:prSet>
      <dgm:spPr/>
    </dgm:pt>
    <dgm:pt modelId="{03E6463B-A9D1-4D3A-876E-2E9A976BA3AF}" type="pres">
      <dgm:prSet presAssocID="{B2F19D9C-0230-412E-B067-BEFFD5C262C5}" presName="accent_6" presStyleCnt="0"/>
      <dgm:spPr/>
    </dgm:pt>
    <dgm:pt modelId="{14C8861F-A487-401B-9481-963AA51D95BC}" type="pres">
      <dgm:prSet presAssocID="{B2F19D9C-0230-412E-B067-BEFFD5C262C5}" presName="accentRepeatNode" presStyleLbl="solidFgAcc1" presStyleIdx="5" presStyleCnt="6"/>
      <dgm:spPr/>
    </dgm:pt>
  </dgm:ptLst>
  <dgm:cxnLst>
    <dgm:cxn modelId="{A8EF670B-74D6-41E7-AD0B-8503CFF73E68}" srcId="{F2161237-2A6B-4D2F-AB8D-F8C209813AFF}" destId="{CEF2E2D3-5C5F-4468-A566-1E3CA3D7CDD2}" srcOrd="1" destOrd="0" parTransId="{FE3AC735-F028-447A-A0DE-7D1751DA00A6}" sibTransId="{4F57D538-0219-4946-ACB3-8FDFB8B1F009}"/>
    <dgm:cxn modelId="{3BA45611-C00A-45F0-89AD-885F2DAC4077}" srcId="{F2161237-2A6B-4D2F-AB8D-F8C209813AFF}" destId="{D079E607-85EB-4167-89CC-FF942862D31C}" srcOrd="4" destOrd="0" parTransId="{A2B12DB9-5E78-4921-AB0C-9C4491845E31}" sibTransId="{3CE9F25E-4482-4143-9CD9-11D9AAE9696D}"/>
    <dgm:cxn modelId="{6F349D12-77C2-4865-B949-F15A44F72421}" type="presOf" srcId="{A843FE5A-598D-4D57-B59F-31F33C6FE94E}" destId="{654B169A-259D-49AC-BBFD-EAA39A2F3D96}" srcOrd="0" destOrd="0" presId="urn:microsoft.com/office/officeart/2008/layout/VerticalCurvedList"/>
    <dgm:cxn modelId="{757ECF21-8439-4037-9C7E-D6BF06E78FAE}" srcId="{F2161237-2A6B-4D2F-AB8D-F8C209813AFF}" destId="{B2F19D9C-0230-412E-B067-BEFFD5C262C5}" srcOrd="5" destOrd="0" parTransId="{155B3F93-FDBC-4CF4-BA05-5DBD3761D654}" sibTransId="{6F30E9F6-A34A-4D72-B951-A88A712B8A71}"/>
    <dgm:cxn modelId="{D714D530-7DA0-4A33-8121-D84BC79B0B0D}" srcId="{F2161237-2A6B-4D2F-AB8D-F8C209813AFF}" destId="{959B5BE1-2106-4ABB-8EEE-6327AFF526F6}" srcOrd="2" destOrd="0" parTransId="{3DE307E9-C379-47EB-8855-E660C3E7E0EA}" sibTransId="{D5C7E5E5-F89C-47DF-8499-6D098024F47F}"/>
    <dgm:cxn modelId="{1BACE871-D27F-4EF6-A280-0D9B372E96DB}" type="presOf" srcId="{959B5BE1-2106-4ABB-8EEE-6327AFF526F6}" destId="{19A937B4-52C9-4A3A-87D2-252BF485862E}" srcOrd="0" destOrd="0" presId="urn:microsoft.com/office/officeart/2008/layout/VerticalCurvedList"/>
    <dgm:cxn modelId="{C4A4E756-E23E-4D4E-9C66-E3A2F6A0C689}" srcId="{F2161237-2A6B-4D2F-AB8D-F8C209813AFF}" destId="{A843FE5A-598D-4D57-B59F-31F33C6FE94E}" srcOrd="3" destOrd="0" parTransId="{8C071A1E-AB2D-4B25-8B2C-9F798A953837}" sibTransId="{B3FB052C-E0E2-4191-9A0C-287D45CFF19D}"/>
    <dgm:cxn modelId="{085C5680-6815-42E6-97C9-18B6BFDAB66B}" type="presOf" srcId="{874A203C-1A21-4C82-816C-1F72BD832A13}" destId="{BBDA452B-6FFB-468D-835E-DA3D860EDFB9}" srcOrd="0" destOrd="0" presId="urn:microsoft.com/office/officeart/2008/layout/VerticalCurvedList"/>
    <dgm:cxn modelId="{EAE8C69D-8C62-4B6B-9742-D1F2EB09C333}" type="presOf" srcId="{F2161237-2A6B-4D2F-AB8D-F8C209813AFF}" destId="{DC8C9A38-15E9-43EB-8EA1-A158E70E2194}" srcOrd="0" destOrd="0" presId="urn:microsoft.com/office/officeart/2008/layout/VerticalCurvedList"/>
    <dgm:cxn modelId="{DEEB77A9-E0F3-4CCB-A616-89E23E9CD086}" type="presOf" srcId="{E31D0CDC-C46B-4E4D-AAA8-7E707E9898A0}" destId="{2754B335-533D-4B1D-9FD4-4AA63DDA2D6E}" srcOrd="0" destOrd="0" presId="urn:microsoft.com/office/officeart/2008/layout/VerticalCurvedList"/>
    <dgm:cxn modelId="{601C66B0-DC01-46F9-B47D-8F85AE3E3DFE}" type="presOf" srcId="{B2F19D9C-0230-412E-B067-BEFFD5C262C5}" destId="{F7F67E65-5463-4BA7-9115-FF656B2F2C2D}" srcOrd="0" destOrd="0" presId="urn:microsoft.com/office/officeart/2008/layout/VerticalCurvedList"/>
    <dgm:cxn modelId="{A26718CC-4E32-41C8-962D-C907BFCF7690}" type="presOf" srcId="{CEF2E2D3-5C5F-4468-A566-1E3CA3D7CDD2}" destId="{B7A775E9-37F9-4934-87A4-763EA4E4BE85}" srcOrd="0" destOrd="0" presId="urn:microsoft.com/office/officeart/2008/layout/VerticalCurvedList"/>
    <dgm:cxn modelId="{41FA66DB-C20C-409B-8850-B3D730DC5376}" type="presOf" srcId="{D079E607-85EB-4167-89CC-FF942862D31C}" destId="{ED6AC072-EA24-48D5-BA28-47FA0319003E}" srcOrd="0" destOrd="0" presId="urn:microsoft.com/office/officeart/2008/layout/VerticalCurvedList"/>
    <dgm:cxn modelId="{33EB97F7-D6AD-412A-8DB7-C8E3307BE810}" srcId="{F2161237-2A6B-4D2F-AB8D-F8C209813AFF}" destId="{E31D0CDC-C46B-4E4D-AAA8-7E707E9898A0}" srcOrd="0" destOrd="0" parTransId="{B4318DED-6A83-46D2-816C-A4E96F4B16CD}" sibTransId="{874A203C-1A21-4C82-816C-1F72BD832A13}"/>
    <dgm:cxn modelId="{749E4E0E-0341-4A11-BAF2-D60B45CB09A8}" type="presParOf" srcId="{DC8C9A38-15E9-43EB-8EA1-A158E70E2194}" destId="{2E9403D9-EBD7-464F-969D-7781D2E5453E}" srcOrd="0" destOrd="0" presId="urn:microsoft.com/office/officeart/2008/layout/VerticalCurvedList"/>
    <dgm:cxn modelId="{3D967CA5-612D-4D3C-BB64-8E371B1DFF53}" type="presParOf" srcId="{2E9403D9-EBD7-464F-969D-7781D2E5453E}" destId="{D4A7B339-E1E4-4C5A-B94D-F65ED72C7770}" srcOrd="0" destOrd="0" presId="urn:microsoft.com/office/officeart/2008/layout/VerticalCurvedList"/>
    <dgm:cxn modelId="{6595AF66-09CB-433C-AD7E-C3B9B9E5A47B}" type="presParOf" srcId="{D4A7B339-E1E4-4C5A-B94D-F65ED72C7770}" destId="{4602E8B0-1912-46F6-97A1-226E6340F367}" srcOrd="0" destOrd="0" presId="urn:microsoft.com/office/officeart/2008/layout/VerticalCurvedList"/>
    <dgm:cxn modelId="{E5707F09-88E3-4AD1-9293-B2D8A8C93854}" type="presParOf" srcId="{D4A7B339-E1E4-4C5A-B94D-F65ED72C7770}" destId="{BBDA452B-6FFB-468D-835E-DA3D860EDFB9}" srcOrd="1" destOrd="0" presId="urn:microsoft.com/office/officeart/2008/layout/VerticalCurvedList"/>
    <dgm:cxn modelId="{02176C83-0BD6-4D85-8750-FDE3E57BF211}" type="presParOf" srcId="{D4A7B339-E1E4-4C5A-B94D-F65ED72C7770}" destId="{BE3D0F8D-A2E7-4EBF-A3F3-9B4467DBDA38}" srcOrd="2" destOrd="0" presId="urn:microsoft.com/office/officeart/2008/layout/VerticalCurvedList"/>
    <dgm:cxn modelId="{B293C92A-5191-48AA-AD28-984B01180699}" type="presParOf" srcId="{D4A7B339-E1E4-4C5A-B94D-F65ED72C7770}" destId="{801AD3CB-C503-4C97-9C61-60F19AFCCC73}" srcOrd="3" destOrd="0" presId="urn:microsoft.com/office/officeart/2008/layout/VerticalCurvedList"/>
    <dgm:cxn modelId="{92447943-488C-4617-A28A-0214E9D5BA08}" type="presParOf" srcId="{2E9403D9-EBD7-464F-969D-7781D2E5453E}" destId="{2754B335-533D-4B1D-9FD4-4AA63DDA2D6E}" srcOrd="1" destOrd="0" presId="urn:microsoft.com/office/officeart/2008/layout/VerticalCurvedList"/>
    <dgm:cxn modelId="{1A2F3EEA-FBBC-4B5C-B90E-8C971A832429}" type="presParOf" srcId="{2E9403D9-EBD7-464F-969D-7781D2E5453E}" destId="{6DCA9D00-1A38-4241-B7EC-113DA14C7A64}" srcOrd="2" destOrd="0" presId="urn:microsoft.com/office/officeart/2008/layout/VerticalCurvedList"/>
    <dgm:cxn modelId="{E5EE48BD-D039-4683-BA97-E70797AAF30F}" type="presParOf" srcId="{6DCA9D00-1A38-4241-B7EC-113DA14C7A64}" destId="{D525DF61-683F-4228-BD97-A1A34914F0F6}" srcOrd="0" destOrd="0" presId="urn:microsoft.com/office/officeart/2008/layout/VerticalCurvedList"/>
    <dgm:cxn modelId="{5DF68685-244C-43EA-906E-1499CD35F7ED}" type="presParOf" srcId="{2E9403D9-EBD7-464F-969D-7781D2E5453E}" destId="{B7A775E9-37F9-4934-87A4-763EA4E4BE85}" srcOrd="3" destOrd="0" presId="urn:microsoft.com/office/officeart/2008/layout/VerticalCurvedList"/>
    <dgm:cxn modelId="{4AF1467B-7644-4021-9E8F-5496E0CC6A41}" type="presParOf" srcId="{2E9403D9-EBD7-464F-969D-7781D2E5453E}" destId="{0825ACA4-F9C2-48B3-8974-5FF893B542CF}" srcOrd="4" destOrd="0" presId="urn:microsoft.com/office/officeart/2008/layout/VerticalCurvedList"/>
    <dgm:cxn modelId="{1AA04C86-FFC1-4A87-93A8-F7F183E90BB9}" type="presParOf" srcId="{0825ACA4-F9C2-48B3-8974-5FF893B542CF}" destId="{51252450-6459-4396-BE02-766F48544AB2}" srcOrd="0" destOrd="0" presId="urn:microsoft.com/office/officeart/2008/layout/VerticalCurvedList"/>
    <dgm:cxn modelId="{ED737133-A21F-4C8C-9E34-496625E62C75}" type="presParOf" srcId="{2E9403D9-EBD7-464F-969D-7781D2E5453E}" destId="{19A937B4-52C9-4A3A-87D2-252BF485862E}" srcOrd="5" destOrd="0" presId="urn:microsoft.com/office/officeart/2008/layout/VerticalCurvedList"/>
    <dgm:cxn modelId="{83229C28-263B-46C6-90FF-D271BF33045F}" type="presParOf" srcId="{2E9403D9-EBD7-464F-969D-7781D2E5453E}" destId="{C3FAA9F6-9105-44AF-8C76-EE6EF9C15116}" srcOrd="6" destOrd="0" presId="urn:microsoft.com/office/officeart/2008/layout/VerticalCurvedList"/>
    <dgm:cxn modelId="{C2976326-9531-40DE-B6D8-63018A848D22}" type="presParOf" srcId="{C3FAA9F6-9105-44AF-8C76-EE6EF9C15116}" destId="{15419ABC-4758-490A-B644-B8073AE43005}" srcOrd="0" destOrd="0" presId="urn:microsoft.com/office/officeart/2008/layout/VerticalCurvedList"/>
    <dgm:cxn modelId="{F33EDCBD-183A-41A2-A395-6F01B0CF5894}" type="presParOf" srcId="{2E9403D9-EBD7-464F-969D-7781D2E5453E}" destId="{654B169A-259D-49AC-BBFD-EAA39A2F3D96}" srcOrd="7" destOrd="0" presId="urn:microsoft.com/office/officeart/2008/layout/VerticalCurvedList"/>
    <dgm:cxn modelId="{47B9196D-64DB-4763-802D-3C1966EA99DF}" type="presParOf" srcId="{2E9403D9-EBD7-464F-969D-7781D2E5453E}" destId="{A0393AAD-86F9-466B-B1A9-6B182DBAE8D3}" srcOrd="8" destOrd="0" presId="urn:microsoft.com/office/officeart/2008/layout/VerticalCurvedList"/>
    <dgm:cxn modelId="{D2809420-5E55-4BA6-A1F4-6E5D74D92612}" type="presParOf" srcId="{A0393AAD-86F9-466B-B1A9-6B182DBAE8D3}" destId="{0002B659-8148-4DC0-BD86-BE5B978B8E27}" srcOrd="0" destOrd="0" presId="urn:microsoft.com/office/officeart/2008/layout/VerticalCurvedList"/>
    <dgm:cxn modelId="{B4F65F83-DB36-48CB-AB73-CC8D5D42F743}" type="presParOf" srcId="{2E9403D9-EBD7-464F-969D-7781D2E5453E}" destId="{ED6AC072-EA24-48D5-BA28-47FA0319003E}" srcOrd="9" destOrd="0" presId="urn:microsoft.com/office/officeart/2008/layout/VerticalCurvedList"/>
    <dgm:cxn modelId="{54544C7C-F6FF-46BB-B31A-B7822D348443}" type="presParOf" srcId="{2E9403D9-EBD7-464F-969D-7781D2E5453E}" destId="{CE4708F2-6AAE-4486-84D4-5A066E788915}" srcOrd="10" destOrd="0" presId="urn:microsoft.com/office/officeart/2008/layout/VerticalCurvedList"/>
    <dgm:cxn modelId="{32AC6EBB-06F2-4D54-ACBB-6F47FAAE29E5}" type="presParOf" srcId="{CE4708F2-6AAE-4486-84D4-5A066E788915}" destId="{2AB30E66-28F0-4A3E-ACA7-3BF5834B6604}" srcOrd="0" destOrd="0" presId="urn:microsoft.com/office/officeart/2008/layout/VerticalCurvedList"/>
    <dgm:cxn modelId="{F04CF05E-E476-449E-9EFF-99EBB5F8F832}" type="presParOf" srcId="{2E9403D9-EBD7-464F-969D-7781D2E5453E}" destId="{F7F67E65-5463-4BA7-9115-FF656B2F2C2D}" srcOrd="11" destOrd="0" presId="urn:microsoft.com/office/officeart/2008/layout/VerticalCurvedList"/>
    <dgm:cxn modelId="{6201A235-947E-472D-8F36-82EF753ADC19}" type="presParOf" srcId="{2E9403D9-EBD7-464F-969D-7781D2E5453E}" destId="{03E6463B-A9D1-4D3A-876E-2E9A976BA3AF}" srcOrd="12" destOrd="0" presId="urn:microsoft.com/office/officeart/2008/layout/VerticalCurvedList"/>
    <dgm:cxn modelId="{1CC1522A-6831-4A63-B846-6A5E42A5CDED}" type="presParOf" srcId="{03E6463B-A9D1-4D3A-876E-2E9A976BA3AF}" destId="{14C8861F-A487-401B-9481-963AA51D95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4E454F-7D29-4694-94CB-9B0BBD3288B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A0D4ECE-D510-4672-9901-1F78B9D156B1}">
      <dgm:prSet/>
      <dgm:spPr/>
      <dgm:t>
        <a:bodyPr/>
        <a:lstStyle/>
        <a:p>
          <a:r>
            <a:rPr lang="en-US"/>
            <a:t>Running an LLM locally/Google Colab</a:t>
          </a:r>
        </a:p>
      </dgm:t>
    </dgm:pt>
    <dgm:pt modelId="{615DCDC5-887F-466F-BCAE-88A8BB6415F3}" type="parTrans" cxnId="{428E242A-051A-4381-A30E-E99898421350}">
      <dgm:prSet/>
      <dgm:spPr/>
      <dgm:t>
        <a:bodyPr/>
        <a:lstStyle/>
        <a:p>
          <a:endParaRPr lang="en-US"/>
        </a:p>
      </dgm:t>
    </dgm:pt>
    <dgm:pt modelId="{736BD031-6F54-4E5F-9432-B64969EE0DE6}" type="sibTrans" cxnId="{428E242A-051A-4381-A30E-E99898421350}">
      <dgm:prSet/>
      <dgm:spPr/>
      <dgm:t>
        <a:bodyPr/>
        <a:lstStyle/>
        <a:p>
          <a:endParaRPr lang="en-US"/>
        </a:p>
      </dgm:t>
    </dgm:pt>
    <dgm:pt modelId="{E0C0EDC2-1F00-451F-80E8-4897FD03E6FF}">
      <dgm:prSet/>
      <dgm:spPr/>
      <dgm:t>
        <a:bodyPr/>
        <a:lstStyle/>
        <a:p>
          <a:r>
            <a:rPr lang="en-US"/>
            <a:t>Loaded GPT-2 + tokenizer from Hugging Face</a:t>
          </a:r>
        </a:p>
      </dgm:t>
    </dgm:pt>
    <dgm:pt modelId="{C0BF81F3-2072-4069-898E-675F3DF69859}" type="parTrans" cxnId="{9D045162-F3BC-43C1-A7C9-2B9C5DF4A6F2}">
      <dgm:prSet/>
      <dgm:spPr/>
      <dgm:t>
        <a:bodyPr/>
        <a:lstStyle/>
        <a:p>
          <a:endParaRPr lang="en-US"/>
        </a:p>
      </dgm:t>
    </dgm:pt>
    <dgm:pt modelId="{F610D0DE-22E9-47A8-862A-F74229C1F21B}" type="sibTrans" cxnId="{9D045162-F3BC-43C1-A7C9-2B9C5DF4A6F2}">
      <dgm:prSet/>
      <dgm:spPr/>
      <dgm:t>
        <a:bodyPr/>
        <a:lstStyle/>
        <a:p>
          <a:endParaRPr lang="en-US"/>
        </a:p>
      </dgm:t>
    </dgm:pt>
    <dgm:pt modelId="{635CF230-8104-40B9-BF51-2C47A58192C9}">
      <dgm:prSet/>
      <dgm:spPr/>
      <dgm:t>
        <a:bodyPr/>
        <a:lstStyle/>
        <a:p>
          <a:r>
            <a:rPr lang="en-US"/>
            <a:t>Encoded input text using the tokenizer</a:t>
          </a:r>
        </a:p>
      </dgm:t>
    </dgm:pt>
    <dgm:pt modelId="{FCFF072E-BD3F-4281-BE65-B68CD650649E}" type="parTrans" cxnId="{9388DEE3-A2D0-4675-8561-99B739711260}">
      <dgm:prSet/>
      <dgm:spPr/>
      <dgm:t>
        <a:bodyPr/>
        <a:lstStyle/>
        <a:p>
          <a:endParaRPr lang="en-US"/>
        </a:p>
      </dgm:t>
    </dgm:pt>
    <dgm:pt modelId="{3EB5A955-357F-43CD-B3C0-36C2DFDDA0A7}" type="sibTrans" cxnId="{9388DEE3-A2D0-4675-8561-99B739711260}">
      <dgm:prSet/>
      <dgm:spPr/>
      <dgm:t>
        <a:bodyPr/>
        <a:lstStyle/>
        <a:p>
          <a:endParaRPr lang="en-US"/>
        </a:p>
      </dgm:t>
    </dgm:pt>
    <dgm:pt modelId="{84293570-C4BE-493D-BB6B-4ED8245765E8}">
      <dgm:prSet/>
      <dgm:spPr/>
      <dgm:t>
        <a:bodyPr/>
        <a:lstStyle/>
        <a:p>
          <a:r>
            <a:rPr lang="en-US"/>
            <a:t>Generated text with model.generate(...)</a:t>
          </a:r>
        </a:p>
      </dgm:t>
    </dgm:pt>
    <dgm:pt modelId="{5A3D050E-086C-4E2D-B09F-51D72A8E97A8}" type="parTrans" cxnId="{65F3D259-D8B1-45CD-9BD5-264ED59D1EBF}">
      <dgm:prSet/>
      <dgm:spPr/>
      <dgm:t>
        <a:bodyPr/>
        <a:lstStyle/>
        <a:p>
          <a:endParaRPr lang="en-US"/>
        </a:p>
      </dgm:t>
    </dgm:pt>
    <dgm:pt modelId="{5BF139B2-10B2-475B-85F8-F2213229F4B8}" type="sibTrans" cxnId="{65F3D259-D8B1-45CD-9BD5-264ED59D1EBF}">
      <dgm:prSet/>
      <dgm:spPr/>
      <dgm:t>
        <a:bodyPr/>
        <a:lstStyle/>
        <a:p>
          <a:endParaRPr lang="en-US"/>
        </a:p>
      </dgm:t>
    </dgm:pt>
    <dgm:pt modelId="{669D2C04-8B45-4C76-833A-2D6FFE7BDAFF}">
      <dgm:prSet/>
      <dgm:spPr/>
      <dgm:t>
        <a:bodyPr/>
        <a:lstStyle/>
        <a:p>
          <a:r>
            <a:rPr lang="en-US"/>
            <a:t>Tuned parameters: temperature, top_k, top_p, repetition_penalty</a:t>
          </a:r>
        </a:p>
      </dgm:t>
    </dgm:pt>
    <dgm:pt modelId="{D3398DEC-5AE7-4E5E-93DD-B18E9104B741}" type="parTrans" cxnId="{48795125-313F-4A21-A44A-2AE6E871F47E}">
      <dgm:prSet/>
      <dgm:spPr/>
      <dgm:t>
        <a:bodyPr/>
        <a:lstStyle/>
        <a:p>
          <a:endParaRPr lang="en-US"/>
        </a:p>
      </dgm:t>
    </dgm:pt>
    <dgm:pt modelId="{BA513811-DAC7-42CC-B4FA-87A2CE11CFBD}" type="sibTrans" cxnId="{48795125-313F-4A21-A44A-2AE6E871F47E}">
      <dgm:prSet/>
      <dgm:spPr/>
      <dgm:t>
        <a:bodyPr/>
        <a:lstStyle/>
        <a:p>
          <a:endParaRPr lang="en-US"/>
        </a:p>
      </dgm:t>
    </dgm:pt>
    <dgm:pt modelId="{A97D5F11-99A5-4588-84AE-BC1931D1E92D}">
      <dgm:prSet/>
      <dgm:spPr/>
      <dgm:t>
        <a:bodyPr/>
        <a:lstStyle/>
        <a:p>
          <a:r>
            <a:rPr lang="en-US"/>
            <a:t>Ran experiments + homework</a:t>
          </a:r>
        </a:p>
      </dgm:t>
    </dgm:pt>
    <dgm:pt modelId="{5B706A3C-B7CA-40C0-B43D-902561B8A227}" type="parTrans" cxnId="{25B234EB-5E60-4FCE-B65F-D36BCAB56D47}">
      <dgm:prSet/>
      <dgm:spPr/>
      <dgm:t>
        <a:bodyPr/>
        <a:lstStyle/>
        <a:p>
          <a:endParaRPr lang="en-US"/>
        </a:p>
      </dgm:t>
    </dgm:pt>
    <dgm:pt modelId="{B63E23D8-616F-4C2D-9DC3-C7924B7236C4}" type="sibTrans" cxnId="{25B234EB-5E60-4FCE-B65F-D36BCAB56D47}">
      <dgm:prSet/>
      <dgm:spPr/>
      <dgm:t>
        <a:bodyPr/>
        <a:lstStyle/>
        <a:p>
          <a:endParaRPr lang="en-US"/>
        </a:p>
      </dgm:t>
    </dgm:pt>
    <dgm:pt modelId="{5805E43A-5F08-4147-8928-683E0DF39E0D}" type="pres">
      <dgm:prSet presAssocID="{984E454F-7D29-4694-94CB-9B0BBD3288B3}" presName="Name0" presStyleCnt="0">
        <dgm:presLayoutVars>
          <dgm:dir/>
          <dgm:resizeHandles val="exact"/>
        </dgm:presLayoutVars>
      </dgm:prSet>
      <dgm:spPr/>
    </dgm:pt>
    <dgm:pt modelId="{84E25242-4735-44AE-9F78-4640E94E01A1}" type="pres">
      <dgm:prSet presAssocID="{DA0D4ECE-D510-4672-9901-1F78B9D156B1}" presName="node" presStyleLbl="node1" presStyleIdx="0" presStyleCnt="6">
        <dgm:presLayoutVars>
          <dgm:bulletEnabled val="1"/>
        </dgm:presLayoutVars>
      </dgm:prSet>
      <dgm:spPr/>
    </dgm:pt>
    <dgm:pt modelId="{72269503-2296-4A91-A9FC-3B3EA2CB3949}" type="pres">
      <dgm:prSet presAssocID="{736BD031-6F54-4E5F-9432-B64969EE0DE6}" presName="sibTrans" presStyleLbl="sibTrans1D1" presStyleIdx="0" presStyleCnt="5"/>
      <dgm:spPr/>
    </dgm:pt>
    <dgm:pt modelId="{4D4CB1CE-9033-429D-8325-D6E962FD9ABF}" type="pres">
      <dgm:prSet presAssocID="{736BD031-6F54-4E5F-9432-B64969EE0DE6}" presName="connectorText" presStyleLbl="sibTrans1D1" presStyleIdx="0" presStyleCnt="5"/>
      <dgm:spPr/>
    </dgm:pt>
    <dgm:pt modelId="{C92D092E-639D-4A57-9E4E-B33030BD71D0}" type="pres">
      <dgm:prSet presAssocID="{E0C0EDC2-1F00-451F-80E8-4897FD03E6FF}" presName="node" presStyleLbl="node1" presStyleIdx="1" presStyleCnt="6">
        <dgm:presLayoutVars>
          <dgm:bulletEnabled val="1"/>
        </dgm:presLayoutVars>
      </dgm:prSet>
      <dgm:spPr/>
    </dgm:pt>
    <dgm:pt modelId="{EAB60A69-C412-4D3A-AFD6-13DB3A6EABC8}" type="pres">
      <dgm:prSet presAssocID="{F610D0DE-22E9-47A8-862A-F74229C1F21B}" presName="sibTrans" presStyleLbl="sibTrans1D1" presStyleIdx="1" presStyleCnt="5"/>
      <dgm:spPr/>
    </dgm:pt>
    <dgm:pt modelId="{A838688C-D151-4EC8-9425-44D965F96B01}" type="pres">
      <dgm:prSet presAssocID="{F610D0DE-22E9-47A8-862A-F74229C1F21B}" presName="connectorText" presStyleLbl="sibTrans1D1" presStyleIdx="1" presStyleCnt="5"/>
      <dgm:spPr/>
    </dgm:pt>
    <dgm:pt modelId="{F97787F3-37FA-4FCD-9701-30EB161E4852}" type="pres">
      <dgm:prSet presAssocID="{635CF230-8104-40B9-BF51-2C47A58192C9}" presName="node" presStyleLbl="node1" presStyleIdx="2" presStyleCnt="6">
        <dgm:presLayoutVars>
          <dgm:bulletEnabled val="1"/>
        </dgm:presLayoutVars>
      </dgm:prSet>
      <dgm:spPr/>
    </dgm:pt>
    <dgm:pt modelId="{D50C6729-421F-4AF2-B59E-8611323DDABF}" type="pres">
      <dgm:prSet presAssocID="{3EB5A955-357F-43CD-B3C0-36C2DFDDA0A7}" presName="sibTrans" presStyleLbl="sibTrans1D1" presStyleIdx="2" presStyleCnt="5"/>
      <dgm:spPr/>
    </dgm:pt>
    <dgm:pt modelId="{1C58814C-F365-41BB-9F78-F4C75B057905}" type="pres">
      <dgm:prSet presAssocID="{3EB5A955-357F-43CD-B3C0-36C2DFDDA0A7}" presName="connectorText" presStyleLbl="sibTrans1D1" presStyleIdx="2" presStyleCnt="5"/>
      <dgm:spPr/>
    </dgm:pt>
    <dgm:pt modelId="{B401C22C-8580-4CC1-90BC-99151C621E7A}" type="pres">
      <dgm:prSet presAssocID="{84293570-C4BE-493D-BB6B-4ED8245765E8}" presName="node" presStyleLbl="node1" presStyleIdx="3" presStyleCnt="6">
        <dgm:presLayoutVars>
          <dgm:bulletEnabled val="1"/>
        </dgm:presLayoutVars>
      </dgm:prSet>
      <dgm:spPr/>
    </dgm:pt>
    <dgm:pt modelId="{5EA876B9-6648-470F-ACAE-C0586677F872}" type="pres">
      <dgm:prSet presAssocID="{5BF139B2-10B2-475B-85F8-F2213229F4B8}" presName="sibTrans" presStyleLbl="sibTrans1D1" presStyleIdx="3" presStyleCnt="5"/>
      <dgm:spPr/>
    </dgm:pt>
    <dgm:pt modelId="{815DF889-3410-4344-AECD-8C5292212F88}" type="pres">
      <dgm:prSet presAssocID="{5BF139B2-10B2-475B-85F8-F2213229F4B8}" presName="connectorText" presStyleLbl="sibTrans1D1" presStyleIdx="3" presStyleCnt="5"/>
      <dgm:spPr/>
    </dgm:pt>
    <dgm:pt modelId="{BA0CB9C2-65DF-472A-A5F6-AB67439F72B2}" type="pres">
      <dgm:prSet presAssocID="{669D2C04-8B45-4C76-833A-2D6FFE7BDAFF}" presName="node" presStyleLbl="node1" presStyleIdx="4" presStyleCnt="6">
        <dgm:presLayoutVars>
          <dgm:bulletEnabled val="1"/>
        </dgm:presLayoutVars>
      </dgm:prSet>
      <dgm:spPr/>
    </dgm:pt>
    <dgm:pt modelId="{95E046E2-2B04-4EAE-9E08-6645A039178B}" type="pres">
      <dgm:prSet presAssocID="{BA513811-DAC7-42CC-B4FA-87A2CE11CFBD}" presName="sibTrans" presStyleLbl="sibTrans1D1" presStyleIdx="4" presStyleCnt="5"/>
      <dgm:spPr/>
    </dgm:pt>
    <dgm:pt modelId="{064E42FD-C1B5-457D-AE80-46B880091F4D}" type="pres">
      <dgm:prSet presAssocID="{BA513811-DAC7-42CC-B4FA-87A2CE11CFBD}" presName="connectorText" presStyleLbl="sibTrans1D1" presStyleIdx="4" presStyleCnt="5"/>
      <dgm:spPr/>
    </dgm:pt>
    <dgm:pt modelId="{B6EA6948-3EAD-46CB-9DFB-67DD6A472095}" type="pres">
      <dgm:prSet presAssocID="{A97D5F11-99A5-4588-84AE-BC1931D1E92D}" presName="node" presStyleLbl="node1" presStyleIdx="5" presStyleCnt="6">
        <dgm:presLayoutVars>
          <dgm:bulletEnabled val="1"/>
        </dgm:presLayoutVars>
      </dgm:prSet>
      <dgm:spPr/>
    </dgm:pt>
  </dgm:ptLst>
  <dgm:cxnLst>
    <dgm:cxn modelId="{BEEEAB0A-DD2B-42E1-BE4B-A07BE19E9FD3}" type="presOf" srcId="{3EB5A955-357F-43CD-B3C0-36C2DFDDA0A7}" destId="{D50C6729-421F-4AF2-B59E-8611323DDABF}" srcOrd="0" destOrd="0" presId="urn:microsoft.com/office/officeart/2016/7/layout/RepeatingBendingProcessNew"/>
    <dgm:cxn modelId="{8C29C720-5FAE-461F-A423-D7EEA01F0B43}" type="presOf" srcId="{A97D5F11-99A5-4588-84AE-BC1931D1E92D}" destId="{B6EA6948-3EAD-46CB-9DFB-67DD6A472095}" srcOrd="0" destOrd="0" presId="urn:microsoft.com/office/officeart/2016/7/layout/RepeatingBendingProcessNew"/>
    <dgm:cxn modelId="{48795125-313F-4A21-A44A-2AE6E871F47E}" srcId="{984E454F-7D29-4694-94CB-9B0BBD3288B3}" destId="{669D2C04-8B45-4C76-833A-2D6FFE7BDAFF}" srcOrd="4" destOrd="0" parTransId="{D3398DEC-5AE7-4E5E-93DD-B18E9104B741}" sibTransId="{BA513811-DAC7-42CC-B4FA-87A2CE11CFBD}"/>
    <dgm:cxn modelId="{428E242A-051A-4381-A30E-E99898421350}" srcId="{984E454F-7D29-4694-94CB-9B0BBD3288B3}" destId="{DA0D4ECE-D510-4672-9901-1F78B9D156B1}" srcOrd="0" destOrd="0" parTransId="{615DCDC5-887F-466F-BCAE-88A8BB6415F3}" sibTransId="{736BD031-6F54-4E5F-9432-B64969EE0DE6}"/>
    <dgm:cxn modelId="{513CB72D-CA52-4FA8-9EF6-BAF6FF8C370E}" type="presOf" srcId="{BA513811-DAC7-42CC-B4FA-87A2CE11CFBD}" destId="{95E046E2-2B04-4EAE-9E08-6645A039178B}" srcOrd="0" destOrd="0" presId="urn:microsoft.com/office/officeart/2016/7/layout/RepeatingBendingProcessNew"/>
    <dgm:cxn modelId="{7CD78735-0F22-4D18-BB4B-97C1796F7ACF}" type="presOf" srcId="{BA513811-DAC7-42CC-B4FA-87A2CE11CFBD}" destId="{064E42FD-C1B5-457D-AE80-46B880091F4D}" srcOrd="1" destOrd="0" presId="urn:microsoft.com/office/officeart/2016/7/layout/RepeatingBendingProcessNew"/>
    <dgm:cxn modelId="{9D045162-F3BC-43C1-A7C9-2B9C5DF4A6F2}" srcId="{984E454F-7D29-4694-94CB-9B0BBD3288B3}" destId="{E0C0EDC2-1F00-451F-80E8-4897FD03E6FF}" srcOrd="1" destOrd="0" parTransId="{C0BF81F3-2072-4069-898E-675F3DF69859}" sibTransId="{F610D0DE-22E9-47A8-862A-F74229C1F21B}"/>
    <dgm:cxn modelId="{AE817349-D327-4669-B53A-5DCC556E271C}" type="presOf" srcId="{635CF230-8104-40B9-BF51-2C47A58192C9}" destId="{F97787F3-37FA-4FCD-9701-30EB161E4852}" srcOrd="0" destOrd="0" presId="urn:microsoft.com/office/officeart/2016/7/layout/RepeatingBendingProcessNew"/>
    <dgm:cxn modelId="{4DCE696B-F7CF-4266-B525-BB8089CB5EAA}" type="presOf" srcId="{84293570-C4BE-493D-BB6B-4ED8245765E8}" destId="{B401C22C-8580-4CC1-90BC-99151C621E7A}" srcOrd="0" destOrd="0" presId="urn:microsoft.com/office/officeart/2016/7/layout/RepeatingBendingProcessNew"/>
    <dgm:cxn modelId="{DBED3C54-EF91-48B8-8281-0BF4F87FCA51}" type="presOf" srcId="{F610D0DE-22E9-47A8-862A-F74229C1F21B}" destId="{A838688C-D151-4EC8-9425-44D965F96B01}" srcOrd="1" destOrd="0" presId="urn:microsoft.com/office/officeart/2016/7/layout/RepeatingBendingProcessNew"/>
    <dgm:cxn modelId="{65F3D259-D8B1-45CD-9BD5-264ED59D1EBF}" srcId="{984E454F-7D29-4694-94CB-9B0BBD3288B3}" destId="{84293570-C4BE-493D-BB6B-4ED8245765E8}" srcOrd="3" destOrd="0" parTransId="{5A3D050E-086C-4E2D-B09F-51D72A8E97A8}" sibTransId="{5BF139B2-10B2-475B-85F8-F2213229F4B8}"/>
    <dgm:cxn modelId="{79B0EC85-C6AA-4A4A-ADF9-DCBC3819141C}" type="presOf" srcId="{E0C0EDC2-1F00-451F-80E8-4897FD03E6FF}" destId="{C92D092E-639D-4A57-9E4E-B33030BD71D0}" srcOrd="0" destOrd="0" presId="urn:microsoft.com/office/officeart/2016/7/layout/RepeatingBendingProcessNew"/>
    <dgm:cxn modelId="{45672E8E-3270-4AC9-83F4-DE0C7982A636}" type="presOf" srcId="{669D2C04-8B45-4C76-833A-2D6FFE7BDAFF}" destId="{BA0CB9C2-65DF-472A-A5F6-AB67439F72B2}" srcOrd="0" destOrd="0" presId="urn:microsoft.com/office/officeart/2016/7/layout/RepeatingBendingProcessNew"/>
    <dgm:cxn modelId="{51B0C98E-3B80-4A94-A5DB-A0EFFD90D54D}" type="presOf" srcId="{DA0D4ECE-D510-4672-9901-1F78B9D156B1}" destId="{84E25242-4735-44AE-9F78-4640E94E01A1}" srcOrd="0" destOrd="0" presId="urn:microsoft.com/office/officeart/2016/7/layout/RepeatingBendingProcessNew"/>
    <dgm:cxn modelId="{A40FBEA3-CDC2-4FAA-ABBC-FD65BC3F0529}" type="presOf" srcId="{5BF139B2-10B2-475B-85F8-F2213229F4B8}" destId="{815DF889-3410-4344-AECD-8C5292212F88}" srcOrd="1" destOrd="0" presId="urn:microsoft.com/office/officeart/2016/7/layout/RepeatingBendingProcessNew"/>
    <dgm:cxn modelId="{7219FEA9-CA7F-439A-A01F-52610851CF8B}" type="presOf" srcId="{F610D0DE-22E9-47A8-862A-F74229C1F21B}" destId="{EAB60A69-C412-4D3A-AFD6-13DB3A6EABC8}" srcOrd="0" destOrd="0" presId="urn:microsoft.com/office/officeart/2016/7/layout/RepeatingBendingProcessNew"/>
    <dgm:cxn modelId="{E6C789B8-DDD5-4F82-BC1E-75618D3C72D7}" type="presOf" srcId="{736BD031-6F54-4E5F-9432-B64969EE0DE6}" destId="{4D4CB1CE-9033-429D-8325-D6E962FD9ABF}" srcOrd="1" destOrd="0" presId="urn:microsoft.com/office/officeart/2016/7/layout/RepeatingBendingProcessNew"/>
    <dgm:cxn modelId="{E610A4BE-B807-4C34-8EA0-FC5D1EE9E2F5}" type="presOf" srcId="{736BD031-6F54-4E5F-9432-B64969EE0DE6}" destId="{72269503-2296-4A91-A9FC-3B3EA2CB3949}" srcOrd="0" destOrd="0" presId="urn:microsoft.com/office/officeart/2016/7/layout/RepeatingBendingProcessNew"/>
    <dgm:cxn modelId="{F14CD4D1-5A6A-4910-AD24-3D3A085FCFFE}" type="presOf" srcId="{5BF139B2-10B2-475B-85F8-F2213229F4B8}" destId="{5EA876B9-6648-470F-ACAE-C0586677F872}" srcOrd="0" destOrd="0" presId="urn:microsoft.com/office/officeart/2016/7/layout/RepeatingBendingProcessNew"/>
    <dgm:cxn modelId="{9388DEE3-A2D0-4675-8561-99B739711260}" srcId="{984E454F-7D29-4694-94CB-9B0BBD3288B3}" destId="{635CF230-8104-40B9-BF51-2C47A58192C9}" srcOrd="2" destOrd="0" parTransId="{FCFF072E-BD3F-4281-BE65-B68CD650649E}" sibTransId="{3EB5A955-357F-43CD-B3C0-36C2DFDDA0A7}"/>
    <dgm:cxn modelId="{25B234EB-5E60-4FCE-B65F-D36BCAB56D47}" srcId="{984E454F-7D29-4694-94CB-9B0BBD3288B3}" destId="{A97D5F11-99A5-4588-84AE-BC1931D1E92D}" srcOrd="5" destOrd="0" parTransId="{5B706A3C-B7CA-40C0-B43D-902561B8A227}" sibTransId="{B63E23D8-616F-4C2D-9DC3-C7924B7236C4}"/>
    <dgm:cxn modelId="{090282FC-8CE8-4DC4-8B4E-FB62C79E88EF}" type="presOf" srcId="{3EB5A955-357F-43CD-B3C0-36C2DFDDA0A7}" destId="{1C58814C-F365-41BB-9F78-F4C75B057905}" srcOrd="1" destOrd="0" presId="urn:microsoft.com/office/officeart/2016/7/layout/RepeatingBendingProcessNew"/>
    <dgm:cxn modelId="{B2763DFF-AFD3-49FC-9A49-77F8ABFED460}" type="presOf" srcId="{984E454F-7D29-4694-94CB-9B0BBD3288B3}" destId="{5805E43A-5F08-4147-8928-683E0DF39E0D}" srcOrd="0" destOrd="0" presId="urn:microsoft.com/office/officeart/2016/7/layout/RepeatingBendingProcessNew"/>
    <dgm:cxn modelId="{AB2C06CB-04A3-43C7-ABCB-8F3AD669ED1D}" type="presParOf" srcId="{5805E43A-5F08-4147-8928-683E0DF39E0D}" destId="{84E25242-4735-44AE-9F78-4640E94E01A1}" srcOrd="0" destOrd="0" presId="urn:microsoft.com/office/officeart/2016/7/layout/RepeatingBendingProcessNew"/>
    <dgm:cxn modelId="{25FE606F-B852-4B16-8946-F761FB025D88}" type="presParOf" srcId="{5805E43A-5F08-4147-8928-683E0DF39E0D}" destId="{72269503-2296-4A91-A9FC-3B3EA2CB3949}" srcOrd="1" destOrd="0" presId="urn:microsoft.com/office/officeart/2016/7/layout/RepeatingBendingProcessNew"/>
    <dgm:cxn modelId="{EF586AEB-1828-4E3F-8ACB-106077AF6DBB}" type="presParOf" srcId="{72269503-2296-4A91-A9FC-3B3EA2CB3949}" destId="{4D4CB1CE-9033-429D-8325-D6E962FD9ABF}" srcOrd="0" destOrd="0" presId="urn:microsoft.com/office/officeart/2016/7/layout/RepeatingBendingProcessNew"/>
    <dgm:cxn modelId="{6FC8CD0E-0F3A-480C-8C1A-859E8226E159}" type="presParOf" srcId="{5805E43A-5F08-4147-8928-683E0DF39E0D}" destId="{C92D092E-639D-4A57-9E4E-B33030BD71D0}" srcOrd="2" destOrd="0" presId="urn:microsoft.com/office/officeart/2016/7/layout/RepeatingBendingProcessNew"/>
    <dgm:cxn modelId="{8DA9BBE9-BC37-46A0-86B3-4D2FFE80BB2E}" type="presParOf" srcId="{5805E43A-5F08-4147-8928-683E0DF39E0D}" destId="{EAB60A69-C412-4D3A-AFD6-13DB3A6EABC8}" srcOrd="3" destOrd="0" presId="urn:microsoft.com/office/officeart/2016/7/layout/RepeatingBendingProcessNew"/>
    <dgm:cxn modelId="{3F9D8F9A-1EE9-46C0-8C46-9720322B74E3}" type="presParOf" srcId="{EAB60A69-C412-4D3A-AFD6-13DB3A6EABC8}" destId="{A838688C-D151-4EC8-9425-44D965F96B01}" srcOrd="0" destOrd="0" presId="urn:microsoft.com/office/officeart/2016/7/layout/RepeatingBendingProcessNew"/>
    <dgm:cxn modelId="{6FB78A8F-90CA-48BA-8B3C-DB3F08EF42DA}" type="presParOf" srcId="{5805E43A-5F08-4147-8928-683E0DF39E0D}" destId="{F97787F3-37FA-4FCD-9701-30EB161E4852}" srcOrd="4" destOrd="0" presId="urn:microsoft.com/office/officeart/2016/7/layout/RepeatingBendingProcessNew"/>
    <dgm:cxn modelId="{32EBC4A7-D5FD-4B2F-9A4E-F0A87065E279}" type="presParOf" srcId="{5805E43A-5F08-4147-8928-683E0DF39E0D}" destId="{D50C6729-421F-4AF2-B59E-8611323DDABF}" srcOrd="5" destOrd="0" presId="urn:microsoft.com/office/officeart/2016/7/layout/RepeatingBendingProcessNew"/>
    <dgm:cxn modelId="{9C792351-E2BE-46CC-BA76-C42D596C43B5}" type="presParOf" srcId="{D50C6729-421F-4AF2-B59E-8611323DDABF}" destId="{1C58814C-F365-41BB-9F78-F4C75B057905}" srcOrd="0" destOrd="0" presId="urn:microsoft.com/office/officeart/2016/7/layout/RepeatingBendingProcessNew"/>
    <dgm:cxn modelId="{A66375EC-AA98-4597-956E-7FC163B69E2F}" type="presParOf" srcId="{5805E43A-5F08-4147-8928-683E0DF39E0D}" destId="{B401C22C-8580-4CC1-90BC-99151C621E7A}" srcOrd="6" destOrd="0" presId="urn:microsoft.com/office/officeart/2016/7/layout/RepeatingBendingProcessNew"/>
    <dgm:cxn modelId="{C651C75C-4A80-496D-A038-426FF4BEA861}" type="presParOf" srcId="{5805E43A-5F08-4147-8928-683E0DF39E0D}" destId="{5EA876B9-6648-470F-ACAE-C0586677F872}" srcOrd="7" destOrd="0" presId="urn:microsoft.com/office/officeart/2016/7/layout/RepeatingBendingProcessNew"/>
    <dgm:cxn modelId="{3B5A6433-D836-42D6-846E-69820F7256FE}" type="presParOf" srcId="{5EA876B9-6648-470F-ACAE-C0586677F872}" destId="{815DF889-3410-4344-AECD-8C5292212F88}" srcOrd="0" destOrd="0" presId="urn:microsoft.com/office/officeart/2016/7/layout/RepeatingBendingProcessNew"/>
    <dgm:cxn modelId="{86A72F4B-13CC-4BA3-B407-D9128938C952}" type="presParOf" srcId="{5805E43A-5F08-4147-8928-683E0DF39E0D}" destId="{BA0CB9C2-65DF-472A-A5F6-AB67439F72B2}" srcOrd="8" destOrd="0" presId="urn:microsoft.com/office/officeart/2016/7/layout/RepeatingBendingProcessNew"/>
    <dgm:cxn modelId="{F73D61AA-57CB-40A8-89B9-EC4A0FD22750}" type="presParOf" srcId="{5805E43A-5F08-4147-8928-683E0DF39E0D}" destId="{95E046E2-2B04-4EAE-9E08-6645A039178B}" srcOrd="9" destOrd="0" presId="urn:microsoft.com/office/officeart/2016/7/layout/RepeatingBendingProcessNew"/>
    <dgm:cxn modelId="{AC42BF68-8596-4A6E-BEF1-47D9E9529D68}" type="presParOf" srcId="{95E046E2-2B04-4EAE-9E08-6645A039178B}" destId="{064E42FD-C1B5-457D-AE80-46B880091F4D}" srcOrd="0" destOrd="0" presId="urn:microsoft.com/office/officeart/2016/7/layout/RepeatingBendingProcessNew"/>
    <dgm:cxn modelId="{F894D520-BF3D-4895-9D56-3567F7C95D92}" type="presParOf" srcId="{5805E43A-5F08-4147-8928-683E0DF39E0D}" destId="{B6EA6948-3EAD-46CB-9DFB-67DD6A472095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8EEC01-F015-4783-A4D7-09033304F4E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8D11B841-2C07-47DC-98EE-A9C478C87A8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Difficulty in understanding the context</a:t>
          </a:r>
        </a:p>
      </dgm:t>
    </dgm:pt>
    <dgm:pt modelId="{CC53E257-7926-4F14-8B59-42F2EC3813DA}" type="parTrans" cxnId="{5A28C9AF-C2C4-4812-B051-222A337C08B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FF2CB4-7A86-4688-88C7-B68471E7A1ED}" type="sibTrans" cxnId="{5A28C9AF-C2C4-4812-B051-222A337C08B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EE9214A-4A3B-45AC-9022-5171D5F2B7E6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May generate incorrect or misleading information</a:t>
          </a:r>
        </a:p>
      </dgm:t>
    </dgm:pt>
    <dgm:pt modelId="{C95326DA-3DA6-4975-AF8E-E0CD9B885BE2}" type="parTrans" cxnId="{46EF8A30-7C92-40AF-9D13-1E084E5BA8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E66FE5-18A8-41AA-8C0F-D3CA785F5422}" type="sibTrans" cxnId="{46EF8A30-7C92-40AF-9D13-1E084E5BA8F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7A6EF31-6512-44B4-8709-B2D8003B9EA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Hallucinations: nonsensical, detached from reality answers</a:t>
          </a:r>
        </a:p>
      </dgm:t>
    </dgm:pt>
    <dgm:pt modelId="{E8D76486-BF60-4227-AB75-605282A594B7}" type="parTrans" cxnId="{B321C968-2DCE-45E6-A51F-EB663036CF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44FC8A8-DFCE-4849-974B-83DF52161C14}" type="sibTrans" cxnId="{B321C968-2DCE-45E6-A51F-EB663036CF6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A3D4BE-4D0B-4884-9F05-20D4BF8E0F3C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Not Domain Specific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55B12B0-C97C-4BBC-83C8-AE900092E7E7}" type="parTrans" cxnId="{B6A8E0FD-5D86-4E62-B02F-12E7521EC68A}">
      <dgm:prSet/>
      <dgm:spPr/>
      <dgm:t>
        <a:bodyPr/>
        <a:lstStyle/>
        <a:p>
          <a:endParaRPr lang="en-US"/>
        </a:p>
      </dgm:t>
    </dgm:pt>
    <dgm:pt modelId="{C981F03C-415C-4A97-A1DE-64BCD567E933}" type="sibTrans" cxnId="{B6A8E0FD-5D86-4E62-B02F-12E7521EC68A}">
      <dgm:prSet/>
      <dgm:spPr/>
      <dgm:t>
        <a:bodyPr/>
        <a:lstStyle/>
        <a:p>
          <a:endParaRPr lang="en-US"/>
        </a:p>
      </dgm:t>
    </dgm:pt>
    <dgm:pt modelId="{1E27723D-1580-4165-A63F-6F28125BE92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Lacks specialized knowledge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07F3A2-FA08-46EF-A641-E73D6DD5DBF1}" type="parTrans" cxnId="{6CBF8CF2-A948-4180-A1A0-BCB8DE857FFF}">
      <dgm:prSet/>
      <dgm:spPr/>
      <dgm:t>
        <a:bodyPr/>
        <a:lstStyle/>
        <a:p>
          <a:endParaRPr lang="en-US"/>
        </a:p>
      </dgm:t>
    </dgm:pt>
    <dgm:pt modelId="{CF410664-D675-4392-9CE8-BDC1BC851CAA}" type="sibTrans" cxnId="{6CBF8CF2-A948-4180-A1A0-BCB8DE857FFF}">
      <dgm:prSet/>
      <dgm:spPr/>
      <dgm:t>
        <a:bodyPr/>
        <a:lstStyle/>
        <a:p>
          <a:endParaRPr lang="en-US"/>
        </a:p>
      </dgm:t>
    </dgm:pt>
    <dgm:pt modelId="{7835AE9D-E7DA-4C49-9D42-24BA58579F31}" type="pres">
      <dgm:prSet presAssocID="{678EEC01-F015-4783-A4D7-09033304F4E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68057F-9F08-477D-A8A7-1E752232168D}" type="pres">
      <dgm:prSet presAssocID="{8D11B841-2C07-47DC-98EE-A9C478C87A80}" presName="hierRoot1" presStyleCnt="0"/>
      <dgm:spPr/>
    </dgm:pt>
    <dgm:pt modelId="{4D896EBF-7A95-4F56-969F-E9FD63E40EC6}" type="pres">
      <dgm:prSet presAssocID="{8D11B841-2C07-47DC-98EE-A9C478C87A80}" presName="composite" presStyleCnt="0"/>
      <dgm:spPr/>
    </dgm:pt>
    <dgm:pt modelId="{2A531874-3667-4E6F-A331-7EDF92F8CAD8}" type="pres">
      <dgm:prSet presAssocID="{8D11B841-2C07-47DC-98EE-A9C478C87A80}" presName="background" presStyleLbl="node0" presStyleIdx="0" presStyleCnt="5"/>
      <dgm:spPr/>
    </dgm:pt>
    <dgm:pt modelId="{AB6414D6-C193-431A-B4CD-DCB29019BA50}" type="pres">
      <dgm:prSet presAssocID="{8D11B841-2C07-47DC-98EE-A9C478C87A80}" presName="text" presStyleLbl="fgAcc0" presStyleIdx="0" presStyleCnt="5">
        <dgm:presLayoutVars>
          <dgm:chPref val="3"/>
        </dgm:presLayoutVars>
      </dgm:prSet>
      <dgm:spPr/>
    </dgm:pt>
    <dgm:pt modelId="{89F1E849-E778-4566-B239-803DDE840A2C}" type="pres">
      <dgm:prSet presAssocID="{8D11B841-2C07-47DC-98EE-A9C478C87A80}" presName="hierChild2" presStyleCnt="0"/>
      <dgm:spPr/>
    </dgm:pt>
    <dgm:pt modelId="{49E6E325-9356-4398-A7C4-41DFF40EFEEA}" type="pres">
      <dgm:prSet presAssocID="{FEE9214A-4A3B-45AC-9022-5171D5F2B7E6}" presName="hierRoot1" presStyleCnt="0"/>
      <dgm:spPr/>
    </dgm:pt>
    <dgm:pt modelId="{3211DA61-08E9-40F7-AD69-59199241A3FD}" type="pres">
      <dgm:prSet presAssocID="{FEE9214A-4A3B-45AC-9022-5171D5F2B7E6}" presName="composite" presStyleCnt="0"/>
      <dgm:spPr/>
    </dgm:pt>
    <dgm:pt modelId="{9F03DE61-0956-44F4-A653-E107298F5C9E}" type="pres">
      <dgm:prSet presAssocID="{FEE9214A-4A3B-45AC-9022-5171D5F2B7E6}" presName="background" presStyleLbl="node0" presStyleIdx="1" presStyleCnt="5"/>
      <dgm:spPr/>
    </dgm:pt>
    <dgm:pt modelId="{9C7F374D-8E90-40F9-A14B-A51834F85BCC}" type="pres">
      <dgm:prSet presAssocID="{FEE9214A-4A3B-45AC-9022-5171D5F2B7E6}" presName="text" presStyleLbl="fgAcc0" presStyleIdx="1" presStyleCnt="5">
        <dgm:presLayoutVars>
          <dgm:chPref val="3"/>
        </dgm:presLayoutVars>
      </dgm:prSet>
      <dgm:spPr/>
    </dgm:pt>
    <dgm:pt modelId="{9437A405-0FD6-43CB-98B1-689B290FACE3}" type="pres">
      <dgm:prSet presAssocID="{FEE9214A-4A3B-45AC-9022-5171D5F2B7E6}" presName="hierChild2" presStyleCnt="0"/>
      <dgm:spPr/>
    </dgm:pt>
    <dgm:pt modelId="{6D04250A-FB42-4887-83F7-DB56B5DA829C}" type="pres">
      <dgm:prSet presAssocID="{17A6EF31-6512-44B4-8709-B2D8003B9EA8}" presName="hierRoot1" presStyleCnt="0"/>
      <dgm:spPr/>
    </dgm:pt>
    <dgm:pt modelId="{B17EABCC-56E3-4E37-8585-7AD860A35D4F}" type="pres">
      <dgm:prSet presAssocID="{17A6EF31-6512-44B4-8709-B2D8003B9EA8}" presName="composite" presStyleCnt="0"/>
      <dgm:spPr/>
    </dgm:pt>
    <dgm:pt modelId="{EEED1475-1F3B-4D85-82E4-3DCB80E8A7FA}" type="pres">
      <dgm:prSet presAssocID="{17A6EF31-6512-44B4-8709-B2D8003B9EA8}" presName="background" presStyleLbl="node0" presStyleIdx="2" presStyleCnt="5"/>
      <dgm:spPr/>
    </dgm:pt>
    <dgm:pt modelId="{83B6FA86-E25A-444E-99E0-EED9DD808395}" type="pres">
      <dgm:prSet presAssocID="{17A6EF31-6512-44B4-8709-B2D8003B9EA8}" presName="text" presStyleLbl="fgAcc0" presStyleIdx="2" presStyleCnt="5">
        <dgm:presLayoutVars>
          <dgm:chPref val="3"/>
        </dgm:presLayoutVars>
      </dgm:prSet>
      <dgm:spPr/>
    </dgm:pt>
    <dgm:pt modelId="{92855B89-BA15-4E77-A834-254A78F78396}" type="pres">
      <dgm:prSet presAssocID="{17A6EF31-6512-44B4-8709-B2D8003B9EA8}" presName="hierChild2" presStyleCnt="0"/>
      <dgm:spPr/>
    </dgm:pt>
    <dgm:pt modelId="{11093E41-4F37-4750-A26A-94C6FC155886}" type="pres">
      <dgm:prSet presAssocID="{91A3D4BE-4D0B-4884-9F05-20D4BF8E0F3C}" presName="hierRoot1" presStyleCnt="0"/>
      <dgm:spPr/>
    </dgm:pt>
    <dgm:pt modelId="{B7F2CCB1-3B85-4DAE-BAEF-4CBDBDB1E7E1}" type="pres">
      <dgm:prSet presAssocID="{91A3D4BE-4D0B-4884-9F05-20D4BF8E0F3C}" presName="composite" presStyleCnt="0"/>
      <dgm:spPr/>
    </dgm:pt>
    <dgm:pt modelId="{9EB58B51-90FC-4030-AF4E-4E99C2A00B79}" type="pres">
      <dgm:prSet presAssocID="{91A3D4BE-4D0B-4884-9F05-20D4BF8E0F3C}" presName="background" presStyleLbl="node0" presStyleIdx="3" presStyleCnt="5"/>
      <dgm:spPr/>
    </dgm:pt>
    <dgm:pt modelId="{3C95D998-B287-4E61-83D8-2F2A520855F1}" type="pres">
      <dgm:prSet presAssocID="{91A3D4BE-4D0B-4884-9F05-20D4BF8E0F3C}" presName="text" presStyleLbl="fgAcc0" presStyleIdx="3" presStyleCnt="5">
        <dgm:presLayoutVars>
          <dgm:chPref val="3"/>
        </dgm:presLayoutVars>
      </dgm:prSet>
      <dgm:spPr/>
    </dgm:pt>
    <dgm:pt modelId="{CFD3EF05-3720-42AC-88F4-31D59A4C450F}" type="pres">
      <dgm:prSet presAssocID="{91A3D4BE-4D0B-4884-9F05-20D4BF8E0F3C}" presName="hierChild2" presStyleCnt="0"/>
      <dgm:spPr/>
    </dgm:pt>
    <dgm:pt modelId="{C855FC8C-E279-4166-BE4A-E1C0DD7ED970}" type="pres">
      <dgm:prSet presAssocID="{1E27723D-1580-4165-A63F-6F28125BE920}" presName="hierRoot1" presStyleCnt="0"/>
      <dgm:spPr/>
    </dgm:pt>
    <dgm:pt modelId="{C70FA856-19B9-4C24-81B1-B3FFB276D883}" type="pres">
      <dgm:prSet presAssocID="{1E27723D-1580-4165-A63F-6F28125BE920}" presName="composite" presStyleCnt="0"/>
      <dgm:spPr/>
    </dgm:pt>
    <dgm:pt modelId="{35562730-0251-470C-936A-6E7BE445BC04}" type="pres">
      <dgm:prSet presAssocID="{1E27723D-1580-4165-A63F-6F28125BE920}" presName="background" presStyleLbl="node0" presStyleIdx="4" presStyleCnt="5"/>
      <dgm:spPr/>
    </dgm:pt>
    <dgm:pt modelId="{B218B893-4E29-410C-B380-910017559D8B}" type="pres">
      <dgm:prSet presAssocID="{1E27723D-1580-4165-A63F-6F28125BE920}" presName="text" presStyleLbl="fgAcc0" presStyleIdx="4" presStyleCnt="5">
        <dgm:presLayoutVars>
          <dgm:chPref val="3"/>
        </dgm:presLayoutVars>
      </dgm:prSet>
      <dgm:spPr/>
    </dgm:pt>
    <dgm:pt modelId="{E2355CBD-A24C-44E8-9DC0-CA34993BB89D}" type="pres">
      <dgm:prSet presAssocID="{1E27723D-1580-4165-A63F-6F28125BE920}" presName="hierChild2" presStyleCnt="0"/>
      <dgm:spPr/>
    </dgm:pt>
  </dgm:ptLst>
  <dgm:cxnLst>
    <dgm:cxn modelId="{5928771A-ECA0-4E4D-8FA4-3755AE9ABD64}" type="presOf" srcId="{FEE9214A-4A3B-45AC-9022-5171D5F2B7E6}" destId="{9C7F374D-8E90-40F9-A14B-A51834F85BCC}" srcOrd="0" destOrd="0" presId="urn:microsoft.com/office/officeart/2005/8/layout/hierarchy1"/>
    <dgm:cxn modelId="{54669C26-C336-4B65-A154-B3624EF95AA8}" type="presOf" srcId="{1E27723D-1580-4165-A63F-6F28125BE920}" destId="{B218B893-4E29-410C-B380-910017559D8B}" srcOrd="0" destOrd="0" presId="urn:microsoft.com/office/officeart/2005/8/layout/hierarchy1"/>
    <dgm:cxn modelId="{46EF8A30-7C92-40AF-9D13-1E084E5BA8F8}" srcId="{678EEC01-F015-4783-A4D7-09033304F4E9}" destId="{FEE9214A-4A3B-45AC-9022-5171D5F2B7E6}" srcOrd="1" destOrd="0" parTransId="{C95326DA-3DA6-4975-AF8E-E0CD9B885BE2}" sibTransId="{E5E66FE5-18A8-41AA-8C0F-D3CA785F5422}"/>
    <dgm:cxn modelId="{0B2C0F37-9294-4602-B37C-E80B12363324}" type="presOf" srcId="{91A3D4BE-4D0B-4884-9F05-20D4BF8E0F3C}" destId="{3C95D998-B287-4E61-83D8-2F2A520855F1}" srcOrd="0" destOrd="0" presId="urn:microsoft.com/office/officeart/2005/8/layout/hierarchy1"/>
    <dgm:cxn modelId="{26FE9866-A81F-4134-8129-9223A211B3E1}" type="presOf" srcId="{678EEC01-F015-4783-A4D7-09033304F4E9}" destId="{7835AE9D-E7DA-4C49-9D42-24BA58579F31}" srcOrd="0" destOrd="0" presId="urn:microsoft.com/office/officeart/2005/8/layout/hierarchy1"/>
    <dgm:cxn modelId="{B321C968-2DCE-45E6-A51F-EB663036CF67}" srcId="{678EEC01-F015-4783-A4D7-09033304F4E9}" destId="{17A6EF31-6512-44B4-8709-B2D8003B9EA8}" srcOrd="2" destOrd="0" parTransId="{E8D76486-BF60-4227-AB75-605282A594B7}" sibTransId="{544FC8A8-DFCE-4849-974B-83DF52161C14}"/>
    <dgm:cxn modelId="{5A28C9AF-C2C4-4812-B051-222A337C08B1}" srcId="{678EEC01-F015-4783-A4D7-09033304F4E9}" destId="{8D11B841-2C07-47DC-98EE-A9C478C87A80}" srcOrd="0" destOrd="0" parTransId="{CC53E257-7926-4F14-8B59-42F2EC3813DA}" sibTransId="{8FFF2CB4-7A86-4688-88C7-B68471E7A1ED}"/>
    <dgm:cxn modelId="{B5EE17B8-AC3C-4A2A-BD49-B82BCD0B54C4}" type="presOf" srcId="{17A6EF31-6512-44B4-8709-B2D8003B9EA8}" destId="{83B6FA86-E25A-444E-99E0-EED9DD808395}" srcOrd="0" destOrd="0" presId="urn:microsoft.com/office/officeart/2005/8/layout/hierarchy1"/>
    <dgm:cxn modelId="{6CBF8CF2-A948-4180-A1A0-BCB8DE857FFF}" srcId="{678EEC01-F015-4783-A4D7-09033304F4E9}" destId="{1E27723D-1580-4165-A63F-6F28125BE920}" srcOrd="4" destOrd="0" parTransId="{1D07F3A2-FA08-46EF-A641-E73D6DD5DBF1}" sibTransId="{CF410664-D675-4392-9CE8-BDC1BC851CAA}"/>
    <dgm:cxn modelId="{83C6D9F4-90D2-427D-8E40-F596DB843F68}" type="presOf" srcId="{8D11B841-2C07-47DC-98EE-A9C478C87A80}" destId="{AB6414D6-C193-431A-B4CD-DCB29019BA50}" srcOrd="0" destOrd="0" presId="urn:microsoft.com/office/officeart/2005/8/layout/hierarchy1"/>
    <dgm:cxn modelId="{B6A8E0FD-5D86-4E62-B02F-12E7521EC68A}" srcId="{678EEC01-F015-4783-A4D7-09033304F4E9}" destId="{91A3D4BE-4D0B-4884-9F05-20D4BF8E0F3C}" srcOrd="3" destOrd="0" parTransId="{655B12B0-C97C-4BBC-83C8-AE900092E7E7}" sibTransId="{C981F03C-415C-4A97-A1DE-64BCD567E933}"/>
    <dgm:cxn modelId="{20FF3181-39CA-4F07-A1AD-7B1CE41B28A2}" type="presParOf" srcId="{7835AE9D-E7DA-4C49-9D42-24BA58579F31}" destId="{EF68057F-9F08-477D-A8A7-1E752232168D}" srcOrd="0" destOrd="0" presId="urn:microsoft.com/office/officeart/2005/8/layout/hierarchy1"/>
    <dgm:cxn modelId="{24454D7C-FCB9-4D8E-BC35-4D58D3CDCDA7}" type="presParOf" srcId="{EF68057F-9F08-477D-A8A7-1E752232168D}" destId="{4D896EBF-7A95-4F56-969F-E9FD63E40EC6}" srcOrd="0" destOrd="0" presId="urn:microsoft.com/office/officeart/2005/8/layout/hierarchy1"/>
    <dgm:cxn modelId="{99AEFEA8-DE18-440D-8494-F5DC81CC3AD8}" type="presParOf" srcId="{4D896EBF-7A95-4F56-969F-E9FD63E40EC6}" destId="{2A531874-3667-4E6F-A331-7EDF92F8CAD8}" srcOrd="0" destOrd="0" presId="urn:microsoft.com/office/officeart/2005/8/layout/hierarchy1"/>
    <dgm:cxn modelId="{A937F4E4-95C5-4D71-89E3-3729725941C5}" type="presParOf" srcId="{4D896EBF-7A95-4F56-969F-E9FD63E40EC6}" destId="{AB6414D6-C193-431A-B4CD-DCB29019BA50}" srcOrd="1" destOrd="0" presId="urn:microsoft.com/office/officeart/2005/8/layout/hierarchy1"/>
    <dgm:cxn modelId="{D772DF1B-3EED-445D-8B09-7C7BC8B44BBA}" type="presParOf" srcId="{EF68057F-9F08-477D-A8A7-1E752232168D}" destId="{89F1E849-E778-4566-B239-803DDE840A2C}" srcOrd="1" destOrd="0" presId="urn:microsoft.com/office/officeart/2005/8/layout/hierarchy1"/>
    <dgm:cxn modelId="{A34B1F93-0341-480F-A3AA-6DFEB9F47692}" type="presParOf" srcId="{7835AE9D-E7DA-4C49-9D42-24BA58579F31}" destId="{49E6E325-9356-4398-A7C4-41DFF40EFEEA}" srcOrd="1" destOrd="0" presId="urn:microsoft.com/office/officeart/2005/8/layout/hierarchy1"/>
    <dgm:cxn modelId="{1D121741-9D19-418E-AD83-EB71DBE37927}" type="presParOf" srcId="{49E6E325-9356-4398-A7C4-41DFF40EFEEA}" destId="{3211DA61-08E9-40F7-AD69-59199241A3FD}" srcOrd="0" destOrd="0" presId="urn:microsoft.com/office/officeart/2005/8/layout/hierarchy1"/>
    <dgm:cxn modelId="{B5776959-139E-4AEC-A653-B98551CAD5E5}" type="presParOf" srcId="{3211DA61-08E9-40F7-AD69-59199241A3FD}" destId="{9F03DE61-0956-44F4-A653-E107298F5C9E}" srcOrd="0" destOrd="0" presId="urn:microsoft.com/office/officeart/2005/8/layout/hierarchy1"/>
    <dgm:cxn modelId="{A9EBFB53-0357-4687-93AD-7B7FE81C159A}" type="presParOf" srcId="{3211DA61-08E9-40F7-AD69-59199241A3FD}" destId="{9C7F374D-8E90-40F9-A14B-A51834F85BCC}" srcOrd="1" destOrd="0" presId="urn:microsoft.com/office/officeart/2005/8/layout/hierarchy1"/>
    <dgm:cxn modelId="{8287465C-CDCD-4A0F-9223-6A8CCD9100E7}" type="presParOf" srcId="{49E6E325-9356-4398-A7C4-41DFF40EFEEA}" destId="{9437A405-0FD6-43CB-98B1-689B290FACE3}" srcOrd="1" destOrd="0" presId="urn:microsoft.com/office/officeart/2005/8/layout/hierarchy1"/>
    <dgm:cxn modelId="{34CA7541-AC5F-4C74-8F6B-8985D3B327AF}" type="presParOf" srcId="{7835AE9D-E7DA-4C49-9D42-24BA58579F31}" destId="{6D04250A-FB42-4887-83F7-DB56B5DA829C}" srcOrd="2" destOrd="0" presId="urn:microsoft.com/office/officeart/2005/8/layout/hierarchy1"/>
    <dgm:cxn modelId="{E6D6AE3B-A199-417C-AF81-9F8B1723F0FA}" type="presParOf" srcId="{6D04250A-FB42-4887-83F7-DB56B5DA829C}" destId="{B17EABCC-56E3-4E37-8585-7AD860A35D4F}" srcOrd="0" destOrd="0" presId="urn:microsoft.com/office/officeart/2005/8/layout/hierarchy1"/>
    <dgm:cxn modelId="{5F995D35-7147-490D-BE8A-84EF3E39E76B}" type="presParOf" srcId="{B17EABCC-56E3-4E37-8585-7AD860A35D4F}" destId="{EEED1475-1F3B-4D85-82E4-3DCB80E8A7FA}" srcOrd="0" destOrd="0" presId="urn:microsoft.com/office/officeart/2005/8/layout/hierarchy1"/>
    <dgm:cxn modelId="{F7579854-C828-43D5-A498-8779E1331C97}" type="presParOf" srcId="{B17EABCC-56E3-4E37-8585-7AD860A35D4F}" destId="{83B6FA86-E25A-444E-99E0-EED9DD808395}" srcOrd="1" destOrd="0" presId="urn:microsoft.com/office/officeart/2005/8/layout/hierarchy1"/>
    <dgm:cxn modelId="{D6C04631-AB0B-4B0D-A938-A3F10674AE9F}" type="presParOf" srcId="{6D04250A-FB42-4887-83F7-DB56B5DA829C}" destId="{92855B89-BA15-4E77-A834-254A78F78396}" srcOrd="1" destOrd="0" presId="urn:microsoft.com/office/officeart/2005/8/layout/hierarchy1"/>
    <dgm:cxn modelId="{52F29EAD-6920-4318-A277-29FA20DB3242}" type="presParOf" srcId="{7835AE9D-E7DA-4C49-9D42-24BA58579F31}" destId="{11093E41-4F37-4750-A26A-94C6FC155886}" srcOrd="3" destOrd="0" presId="urn:microsoft.com/office/officeart/2005/8/layout/hierarchy1"/>
    <dgm:cxn modelId="{6AB47ABF-7008-4A3F-B042-BA890F09A8F3}" type="presParOf" srcId="{11093E41-4F37-4750-A26A-94C6FC155886}" destId="{B7F2CCB1-3B85-4DAE-BAEF-4CBDBDB1E7E1}" srcOrd="0" destOrd="0" presId="urn:microsoft.com/office/officeart/2005/8/layout/hierarchy1"/>
    <dgm:cxn modelId="{7C9A78E4-F0B9-42A9-825A-3F60EFE79363}" type="presParOf" srcId="{B7F2CCB1-3B85-4DAE-BAEF-4CBDBDB1E7E1}" destId="{9EB58B51-90FC-4030-AF4E-4E99C2A00B79}" srcOrd="0" destOrd="0" presId="urn:microsoft.com/office/officeart/2005/8/layout/hierarchy1"/>
    <dgm:cxn modelId="{59A4E0EC-033F-48F6-982D-99804568C487}" type="presParOf" srcId="{B7F2CCB1-3B85-4DAE-BAEF-4CBDBDB1E7E1}" destId="{3C95D998-B287-4E61-83D8-2F2A520855F1}" srcOrd="1" destOrd="0" presId="urn:microsoft.com/office/officeart/2005/8/layout/hierarchy1"/>
    <dgm:cxn modelId="{131F71F3-C47B-4D1E-AAE1-8633448B61BC}" type="presParOf" srcId="{11093E41-4F37-4750-A26A-94C6FC155886}" destId="{CFD3EF05-3720-42AC-88F4-31D59A4C450F}" srcOrd="1" destOrd="0" presId="urn:microsoft.com/office/officeart/2005/8/layout/hierarchy1"/>
    <dgm:cxn modelId="{1ADD2E28-5382-4274-910E-83A0CF4AA2B9}" type="presParOf" srcId="{7835AE9D-E7DA-4C49-9D42-24BA58579F31}" destId="{C855FC8C-E279-4166-BE4A-E1C0DD7ED970}" srcOrd="4" destOrd="0" presId="urn:microsoft.com/office/officeart/2005/8/layout/hierarchy1"/>
    <dgm:cxn modelId="{EFB46930-3E08-4FF8-A5C7-7D6905140169}" type="presParOf" srcId="{C855FC8C-E279-4166-BE4A-E1C0DD7ED970}" destId="{C70FA856-19B9-4C24-81B1-B3FFB276D883}" srcOrd="0" destOrd="0" presId="urn:microsoft.com/office/officeart/2005/8/layout/hierarchy1"/>
    <dgm:cxn modelId="{49FA523A-F3AC-4882-ADB7-894D100EA3CD}" type="presParOf" srcId="{C70FA856-19B9-4C24-81B1-B3FFB276D883}" destId="{35562730-0251-470C-936A-6E7BE445BC04}" srcOrd="0" destOrd="0" presId="urn:microsoft.com/office/officeart/2005/8/layout/hierarchy1"/>
    <dgm:cxn modelId="{81BB783F-B1F3-44D1-A305-41D36A5EDBEA}" type="presParOf" srcId="{C70FA856-19B9-4C24-81B1-B3FFB276D883}" destId="{B218B893-4E29-410C-B380-910017559D8B}" srcOrd="1" destOrd="0" presId="urn:microsoft.com/office/officeart/2005/8/layout/hierarchy1"/>
    <dgm:cxn modelId="{D73DC878-A5C0-4E04-984F-53A07A6EB564}" type="presParOf" srcId="{C855FC8C-E279-4166-BE4A-E1C0DD7ED970}" destId="{E2355CBD-A24C-44E8-9DC0-CA34993BB89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AEBEAF-8642-4801-B14A-7B90551C02E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387E3E-2798-44D4-9A2A-F203604A4A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Sentiment analysis</a:t>
          </a:r>
        </a:p>
      </dgm:t>
    </dgm:pt>
    <dgm:pt modelId="{412A64B5-F504-42B5-ABA7-B6F5BA0B5A02}" type="parTrans" cxnId="{2DF6F49E-DD76-401A-AF8B-D2D97D122841}">
      <dgm:prSet/>
      <dgm:spPr/>
      <dgm:t>
        <a:bodyPr/>
        <a:lstStyle/>
        <a:p>
          <a:endParaRPr lang="en-US"/>
        </a:p>
      </dgm:t>
    </dgm:pt>
    <dgm:pt modelId="{5DE5283B-376E-4C88-A29B-A47821022F67}" type="sibTrans" cxnId="{2DF6F49E-DD76-401A-AF8B-D2D97D122841}">
      <dgm:prSet/>
      <dgm:spPr/>
      <dgm:t>
        <a:bodyPr/>
        <a:lstStyle/>
        <a:p>
          <a:endParaRPr lang="en-US"/>
        </a:p>
      </dgm:t>
    </dgm:pt>
    <dgm:pt modelId="{DBC6589F-1982-4FFB-8015-64C6944055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Medical chatbot tuning</a:t>
          </a:r>
        </a:p>
      </dgm:t>
    </dgm:pt>
    <dgm:pt modelId="{2D5A5C2E-4043-4508-9EE3-BF0BF41C038D}" type="parTrans" cxnId="{A640E4AD-1516-4DEC-9F2F-50F592088AE3}">
      <dgm:prSet/>
      <dgm:spPr/>
      <dgm:t>
        <a:bodyPr/>
        <a:lstStyle/>
        <a:p>
          <a:endParaRPr lang="en-US"/>
        </a:p>
      </dgm:t>
    </dgm:pt>
    <dgm:pt modelId="{6CF5D0AE-3218-431A-9981-BDC05564D509}" type="sibTrans" cxnId="{A640E4AD-1516-4DEC-9F2F-50F592088AE3}">
      <dgm:prSet/>
      <dgm:spPr/>
      <dgm:t>
        <a:bodyPr/>
        <a:lstStyle/>
        <a:p>
          <a:endParaRPr lang="en-US"/>
        </a:p>
      </dgm:t>
    </dgm:pt>
    <dgm:pt modelId="{3296433D-44F6-462F-A24C-81B7BAD3BD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Legal or technical document adaptation</a:t>
          </a:r>
        </a:p>
      </dgm:t>
    </dgm:pt>
    <dgm:pt modelId="{1EE104E0-DB8B-495A-A170-C8A351E3EF9E}" type="parTrans" cxnId="{9A9EE6CF-EFD2-4B24-BC48-668C2AACF985}">
      <dgm:prSet/>
      <dgm:spPr/>
      <dgm:t>
        <a:bodyPr/>
        <a:lstStyle/>
        <a:p>
          <a:endParaRPr lang="en-US"/>
        </a:p>
      </dgm:t>
    </dgm:pt>
    <dgm:pt modelId="{F96C856C-1D89-4561-B2B9-0930FAF46F03}" type="sibTrans" cxnId="{9A9EE6CF-EFD2-4B24-BC48-668C2AACF985}">
      <dgm:prSet/>
      <dgm:spPr/>
      <dgm:t>
        <a:bodyPr/>
        <a:lstStyle/>
        <a:p>
          <a:endParaRPr lang="en-US"/>
        </a:p>
      </dgm:t>
    </dgm:pt>
    <dgm:pt modelId="{603107F4-8F6E-44D2-B469-97FE0EBF9E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Stylistic rewriting (e.g., formal/informal)</a:t>
          </a:r>
        </a:p>
      </dgm:t>
    </dgm:pt>
    <dgm:pt modelId="{86230769-5884-424C-BA19-2739D8CC22D7}" type="parTrans" cxnId="{9A78DF9D-9EDF-4B62-82C1-34A35A9B5764}">
      <dgm:prSet/>
      <dgm:spPr/>
      <dgm:t>
        <a:bodyPr/>
        <a:lstStyle/>
        <a:p>
          <a:endParaRPr lang="en-US"/>
        </a:p>
      </dgm:t>
    </dgm:pt>
    <dgm:pt modelId="{06C9DF54-07B2-4715-9A79-D2588BFA0524}" type="sibTrans" cxnId="{9A78DF9D-9EDF-4B62-82C1-34A35A9B5764}">
      <dgm:prSet/>
      <dgm:spPr/>
      <dgm:t>
        <a:bodyPr/>
        <a:lstStyle/>
        <a:p>
          <a:endParaRPr lang="en-US"/>
        </a:p>
      </dgm:t>
    </dgm:pt>
    <dgm:pt modelId="{C96095AF-0DF0-47D9-B4D9-A8ECC8AA9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…</a:t>
          </a:r>
        </a:p>
      </dgm:t>
    </dgm:pt>
    <dgm:pt modelId="{466A7691-B5B7-45E0-9B87-15DA3BFE6DF5}" type="parTrans" cxnId="{14AEE4ED-0BA8-4CC5-AC6B-4CA045CC184D}">
      <dgm:prSet/>
      <dgm:spPr/>
      <dgm:t>
        <a:bodyPr/>
        <a:lstStyle/>
        <a:p>
          <a:endParaRPr lang="en-US"/>
        </a:p>
      </dgm:t>
    </dgm:pt>
    <dgm:pt modelId="{E4840BC4-D81C-4453-BFCF-FA59B3393EEC}" type="sibTrans" cxnId="{14AEE4ED-0BA8-4CC5-AC6B-4CA045CC184D}">
      <dgm:prSet/>
      <dgm:spPr/>
      <dgm:t>
        <a:bodyPr/>
        <a:lstStyle/>
        <a:p>
          <a:endParaRPr lang="en-US"/>
        </a:p>
      </dgm:t>
    </dgm:pt>
    <dgm:pt modelId="{D42739A2-57C6-49BC-9583-2B9FEB57CB35}" type="pres">
      <dgm:prSet presAssocID="{00AEBEAF-8642-4801-B14A-7B90551C02EA}" presName="root" presStyleCnt="0">
        <dgm:presLayoutVars>
          <dgm:dir/>
          <dgm:resizeHandles val="exact"/>
        </dgm:presLayoutVars>
      </dgm:prSet>
      <dgm:spPr/>
    </dgm:pt>
    <dgm:pt modelId="{6C27CAFD-C736-438A-945F-0907E07442B3}" type="pres">
      <dgm:prSet presAssocID="{7A387E3E-2798-44D4-9A2A-F203604A4ABB}" presName="compNode" presStyleCnt="0"/>
      <dgm:spPr/>
    </dgm:pt>
    <dgm:pt modelId="{E077B9AF-030F-4E48-BBDA-0C3B627BEF26}" type="pres">
      <dgm:prSet presAssocID="{7A387E3E-2798-44D4-9A2A-F203604A4ABB}" presName="bgRect" presStyleLbl="bgShp" presStyleIdx="0" presStyleCnt="5"/>
      <dgm:spPr/>
    </dgm:pt>
    <dgm:pt modelId="{0E7B0DFD-195A-4B37-95C7-65866F7FCE40}" type="pres">
      <dgm:prSet presAssocID="{7A387E3E-2798-44D4-9A2A-F203604A4AB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85F3D21F-EE27-4ADC-B80E-D3D81E2A1A02}" type="pres">
      <dgm:prSet presAssocID="{7A387E3E-2798-44D4-9A2A-F203604A4ABB}" presName="spaceRect" presStyleCnt="0"/>
      <dgm:spPr/>
    </dgm:pt>
    <dgm:pt modelId="{00AE03E9-A5C5-47CF-9C04-509183498630}" type="pres">
      <dgm:prSet presAssocID="{7A387E3E-2798-44D4-9A2A-F203604A4ABB}" presName="parTx" presStyleLbl="revTx" presStyleIdx="0" presStyleCnt="5">
        <dgm:presLayoutVars>
          <dgm:chMax val="0"/>
          <dgm:chPref val="0"/>
        </dgm:presLayoutVars>
      </dgm:prSet>
      <dgm:spPr/>
    </dgm:pt>
    <dgm:pt modelId="{1C4396EE-6497-4722-8664-4B5FE6690CA8}" type="pres">
      <dgm:prSet presAssocID="{5DE5283B-376E-4C88-A29B-A47821022F67}" presName="sibTrans" presStyleCnt="0"/>
      <dgm:spPr/>
    </dgm:pt>
    <dgm:pt modelId="{68A320FD-39B3-4A6F-9878-8DB8FC942D37}" type="pres">
      <dgm:prSet presAssocID="{DBC6589F-1982-4FFB-8015-64C69440555D}" presName="compNode" presStyleCnt="0"/>
      <dgm:spPr/>
    </dgm:pt>
    <dgm:pt modelId="{7719443D-B850-4755-BB94-CA69AEDDFE92}" type="pres">
      <dgm:prSet presAssocID="{DBC6589F-1982-4FFB-8015-64C69440555D}" presName="bgRect" presStyleLbl="bgShp" presStyleIdx="1" presStyleCnt="5"/>
      <dgm:spPr/>
    </dgm:pt>
    <dgm:pt modelId="{EA1000AB-8270-4690-AFF1-CAAE7CCF5F1F}" type="pres">
      <dgm:prSet presAssocID="{DBC6589F-1982-4FFB-8015-64C69440555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oscop"/>
        </a:ext>
      </dgm:extLst>
    </dgm:pt>
    <dgm:pt modelId="{C32CCECE-D527-4EC6-BBB2-71AB305DA10A}" type="pres">
      <dgm:prSet presAssocID="{DBC6589F-1982-4FFB-8015-64C69440555D}" presName="spaceRect" presStyleCnt="0"/>
      <dgm:spPr/>
    </dgm:pt>
    <dgm:pt modelId="{36EEF0DC-6620-4BF3-BFAA-DD7EF6077178}" type="pres">
      <dgm:prSet presAssocID="{DBC6589F-1982-4FFB-8015-64C69440555D}" presName="parTx" presStyleLbl="revTx" presStyleIdx="1" presStyleCnt="5">
        <dgm:presLayoutVars>
          <dgm:chMax val="0"/>
          <dgm:chPref val="0"/>
        </dgm:presLayoutVars>
      </dgm:prSet>
      <dgm:spPr/>
    </dgm:pt>
    <dgm:pt modelId="{5C262BC1-E54D-4B2F-91FE-7B39B703D16E}" type="pres">
      <dgm:prSet presAssocID="{6CF5D0AE-3218-431A-9981-BDC05564D509}" presName="sibTrans" presStyleCnt="0"/>
      <dgm:spPr/>
    </dgm:pt>
    <dgm:pt modelId="{3349F244-C6A1-443C-ACA2-8E060634CA89}" type="pres">
      <dgm:prSet presAssocID="{3296433D-44F6-462F-A24C-81B7BAD3BDB9}" presName="compNode" presStyleCnt="0"/>
      <dgm:spPr/>
    </dgm:pt>
    <dgm:pt modelId="{008C0C9B-F14F-4EAE-BA9E-63CD4E65F3FA}" type="pres">
      <dgm:prSet presAssocID="{3296433D-44F6-462F-A24C-81B7BAD3BDB9}" presName="bgRect" presStyleLbl="bgShp" presStyleIdx="2" presStyleCnt="5"/>
      <dgm:spPr/>
    </dgm:pt>
    <dgm:pt modelId="{CBDC5E9E-A4FB-414F-AE58-D9E2AE98AD04}" type="pres">
      <dgm:prSet presAssocID="{3296433D-44F6-462F-A24C-81B7BAD3BDB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7F059F6-1C29-42CC-80C3-8A36D729EC60}" type="pres">
      <dgm:prSet presAssocID="{3296433D-44F6-462F-A24C-81B7BAD3BDB9}" presName="spaceRect" presStyleCnt="0"/>
      <dgm:spPr/>
    </dgm:pt>
    <dgm:pt modelId="{BCAE3796-05E5-4D3C-95AC-F2CE5928F817}" type="pres">
      <dgm:prSet presAssocID="{3296433D-44F6-462F-A24C-81B7BAD3BDB9}" presName="parTx" presStyleLbl="revTx" presStyleIdx="2" presStyleCnt="5">
        <dgm:presLayoutVars>
          <dgm:chMax val="0"/>
          <dgm:chPref val="0"/>
        </dgm:presLayoutVars>
      </dgm:prSet>
      <dgm:spPr/>
    </dgm:pt>
    <dgm:pt modelId="{7C60B2F6-2D4D-47BB-A57D-9FE42FF83996}" type="pres">
      <dgm:prSet presAssocID="{F96C856C-1D89-4561-B2B9-0930FAF46F03}" presName="sibTrans" presStyleCnt="0"/>
      <dgm:spPr/>
    </dgm:pt>
    <dgm:pt modelId="{70FD320E-7B61-49DC-ADB8-44FC78985E01}" type="pres">
      <dgm:prSet presAssocID="{603107F4-8F6E-44D2-B469-97FE0EBF9EF3}" presName="compNode" presStyleCnt="0"/>
      <dgm:spPr/>
    </dgm:pt>
    <dgm:pt modelId="{D1046ACF-FAA9-4E7F-B0BF-916F8433B742}" type="pres">
      <dgm:prSet presAssocID="{603107F4-8F6E-44D2-B469-97FE0EBF9EF3}" presName="bgRect" presStyleLbl="bgShp" presStyleIdx="3" presStyleCnt="5"/>
      <dgm:spPr/>
    </dgm:pt>
    <dgm:pt modelId="{44BE2BB2-2726-406E-B21F-F2B816A1EF3A}" type="pres">
      <dgm:prSet presAssocID="{603107F4-8F6E-44D2-B469-97FE0EBF9EF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Quotation Mark"/>
        </a:ext>
      </dgm:extLst>
    </dgm:pt>
    <dgm:pt modelId="{6547C3CF-2034-4BBC-88C4-A530D18F450E}" type="pres">
      <dgm:prSet presAssocID="{603107F4-8F6E-44D2-B469-97FE0EBF9EF3}" presName="spaceRect" presStyleCnt="0"/>
      <dgm:spPr/>
    </dgm:pt>
    <dgm:pt modelId="{850EA470-BDA4-4D92-AB1F-671DFAF004B7}" type="pres">
      <dgm:prSet presAssocID="{603107F4-8F6E-44D2-B469-97FE0EBF9EF3}" presName="parTx" presStyleLbl="revTx" presStyleIdx="3" presStyleCnt="5">
        <dgm:presLayoutVars>
          <dgm:chMax val="0"/>
          <dgm:chPref val="0"/>
        </dgm:presLayoutVars>
      </dgm:prSet>
      <dgm:spPr/>
    </dgm:pt>
    <dgm:pt modelId="{7D585356-937F-4A1A-A97D-52D71D2AC720}" type="pres">
      <dgm:prSet presAssocID="{06C9DF54-07B2-4715-9A79-D2588BFA0524}" presName="sibTrans" presStyleCnt="0"/>
      <dgm:spPr/>
    </dgm:pt>
    <dgm:pt modelId="{943DB101-50C2-4225-8FC6-1C87BBF64819}" type="pres">
      <dgm:prSet presAssocID="{C96095AF-0DF0-47D9-B4D9-A8ECC8AA93AE}" presName="compNode" presStyleCnt="0"/>
      <dgm:spPr/>
    </dgm:pt>
    <dgm:pt modelId="{2F2F0EF3-DFFA-498E-B7BE-74E59DA21122}" type="pres">
      <dgm:prSet presAssocID="{C96095AF-0DF0-47D9-B4D9-A8ECC8AA93AE}" presName="bgRect" presStyleLbl="bgShp" presStyleIdx="4" presStyleCnt="5"/>
      <dgm:spPr/>
    </dgm:pt>
    <dgm:pt modelId="{A4970E1F-DD49-4C8F-9E95-602EA3E0390D}" type="pres">
      <dgm:prSet presAssocID="{C96095AF-0DF0-47D9-B4D9-A8ECC8AA93A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43F4C3EC-2B3C-4C51-912C-F7DB142096B7}" type="pres">
      <dgm:prSet presAssocID="{C96095AF-0DF0-47D9-B4D9-A8ECC8AA93AE}" presName="spaceRect" presStyleCnt="0"/>
      <dgm:spPr/>
    </dgm:pt>
    <dgm:pt modelId="{E97F70B8-E86D-40A5-B318-E90A0893A25D}" type="pres">
      <dgm:prSet presAssocID="{C96095AF-0DF0-47D9-B4D9-A8ECC8AA93AE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5B7AA20-33EC-4613-AB38-5E27951CB8F4}" type="presOf" srcId="{DBC6589F-1982-4FFB-8015-64C69440555D}" destId="{36EEF0DC-6620-4BF3-BFAA-DD7EF6077178}" srcOrd="0" destOrd="0" presId="urn:microsoft.com/office/officeart/2018/2/layout/IconVerticalSolidList"/>
    <dgm:cxn modelId="{59E47728-D3C8-4E23-83E5-08BE336D4ACF}" type="presOf" srcId="{603107F4-8F6E-44D2-B469-97FE0EBF9EF3}" destId="{850EA470-BDA4-4D92-AB1F-671DFAF004B7}" srcOrd="0" destOrd="0" presId="urn:microsoft.com/office/officeart/2018/2/layout/IconVerticalSolidList"/>
    <dgm:cxn modelId="{377E7F50-2B72-4BB3-8217-FDDC24089FE4}" type="presOf" srcId="{7A387E3E-2798-44D4-9A2A-F203604A4ABB}" destId="{00AE03E9-A5C5-47CF-9C04-509183498630}" srcOrd="0" destOrd="0" presId="urn:microsoft.com/office/officeart/2018/2/layout/IconVerticalSolidList"/>
    <dgm:cxn modelId="{9A78DF9D-9EDF-4B62-82C1-34A35A9B5764}" srcId="{00AEBEAF-8642-4801-B14A-7B90551C02EA}" destId="{603107F4-8F6E-44D2-B469-97FE0EBF9EF3}" srcOrd="3" destOrd="0" parTransId="{86230769-5884-424C-BA19-2739D8CC22D7}" sibTransId="{06C9DF54-07B2-4715-9A79-D2588BFA0524}"/>
    <dgm:cxn modelId="{2DF6F49E-DD76-401A-AF8B-D2D97D122841}" srcId="{00AEBEAF-8642-4801-B14A-7B90551C02EA}" destId="{7A387E3E-2798-44D4-9A2A-F203604A4ABB}" srcOrd="0" destOrd="0" parTransId="{412A64B5-F504-42B5-ABA7-B6F5BA0B5A02}" sibTransId="{5DE5283B-376E-4C88-A29B-A47821022F67}"/>
    <dgm:cxn modelId="{A640E4AD-1516-4DEC-9F2F-50F592088AE3}" srcId="{00AEBEAF-8642-4801-B14A-7B90551C02EA}" destId="{DBC6589F-1982-4FFB-8015-64C69440555D}" srcOrd="1" destOrd="0" parTransId="{2D5A5C2E-4043-4508-9EE3-BF0BF41C038D}" sibTransId="{6CF5D0AE-3218-431A-9981-BDC05564D509}"/>
    <dgm:cxn modelId="{C5A115BF-8805-4179-A675-1FBC7FA221D1}" type="presOf" srcId="{3296433D-44F6-462F-A24C-81B7BAD3BDB9}" destId="{BCAE3796-05E5-4D3C-95AC-F2CE5928F817}" srcOrd="0" destOrd="0" presId="urn:microsoft.com/office/officeart/2018/2/layout/IconVerticalSolidList"/>
    <dgm:cxn modelId="{9A9EE6CF-EFD2-4B24-BC48-668C2AACF985}" srcId="{00AEBEAF-8642-4801-B14A-7B90551C02EA}" destId="{3296433D-44F6-462F-A24C-81B7BAD3BDB9}" srcOrd="2" destOrd="0" parTransId="{1EE104E0-DB8B-495A-A170-C8A351E3EF9E}" sibTransId="{F96C856C-1D89-4561-B2B9-0930FAF46F03}"/>
    <dgm:cxn modelId="{14AEE4ED-0BA8-4CC5-AC6B-4CA045CC184D}" srcId="{00AEBEAF-8642-4801-B14A-7B90551C02EA}" destId="{C96095AF-0DF0-47D9-B4D9-A8ECC8AA93AE}" srcOrd="4" destOrd="0" parTransId="{466A7691-B5B7-45E0-9B87-15DA3BFE6DF5}" sibTransId="{E4840BC4-D81C-4453-BFCF-FA59B3393EEC}"/>
    <dgm:cxn modelId="{EF3FE7F0-BC00-4F5F-93FC-CFC0D1B25183}" type="presOf" srcId="{00AEBEAF-8642-4801-B14A-7B90551C02EA}" destId="{D42739A2-57C6-49BC-9583-2B9FEB57CB35}" srcOrd="0" destOrd="0" presId="urn:microsoft.com/office/officeart/2018/2/layout/IconVerticalSolidList"/>
    <dgm:cxn modelId="{62CBA6F4-C9AF-4827-9657-B6D221AE03C7}" type="presOf" srcId="{C96095AF-0DF0-47D9-B4D9-A8ECC8AA93AE}" destId="{E97F70B8-E86D-40A5-B318-E90A0893A25D}" srcOrd="0" destOrd="0" presId="urn:microsoft.com/office/officeart/2018/2/layout/IconVerticalSolidList"/>
    <dgm:cxn modelId="{A4AF4587-8998-4D9B-969F-01DD4A1FA7B3}" type="presParOf" srcId="{D42739A2-57C6-49BC-9583-2B9FEB57CB35}" destId="{6C27CAFD-C736-438A-945F-0907E07442B3}" srcOrd="0" destOrd="0" presId="urn:microsoft.com/office/officeart/2018/2/layout/IconVerticalSolidList"/>
    <dgm:cxn modelId="{98DBD236-E234-4C1C-8B1C-1B4D860F4385}" type="presParOf" srcId="{6C27CAFD-C736-438A-945F-0907E07442B3}" destId="{E077B9AF-030F-4E48-BBDA-0C3B627BEF26}" srcOrd="0" destOrd="0" presId="urn:microsoft.com/office/officeart/2018/2/layout/IconVerticalSolidList"/>
    <dgm:cxn modelId="{B4C8133D-0C01-4DAD-84D5-12278FC39FF5}" type="presParOf" srcId="{6C27CAFD-C736-438A-945F-0907E07442B3}" destId="{0E7B0DFD-195A-4B37-95C7-65866F7FCE40}" srcOrd="1" destOrd="0" presId="urn:microsoft.com/office/officeart/2018/2/layout/IconVerticalSolidList"/>
    <dgm:cxn modelId="{3108A271-3C0E-4B09-A40A-C578D78B0C26}" type="presParOf" srcId="{6C27CAFD-C736-438A-945F-0907E07442B3}" destId="{85F3D21F-EE27-4ADC-B80E-D3D81E2A1A02}" srcOrd="2" destOrd="0" presId="urn:microsoft.com/office/officeart/2018/2/layout/IconVerticalSolidList"/>
    <dgm:cxn modelId="{3B60347F-493B-4DBC-852B-7FF8E39DD445}" type="presParOf" srcId="{6C27CAFD-C736-438A-945F-0907E07442B3}" destId="{00AE03E9-A5C5-47CF-9C04-509183498630}" srcOrd="3" destOrd="0" presId="urn:microsoft.com/office/officeart/2018/2/layout/IconVerticalSolidList"/>
    <dgm:cxn modelId="{C4992EDE-B134-48D2-A9B3-CC6C1FC9C60D}" type="presParOf" srcId="{D42739A2-57C6-49BC-9583-2B9FEB57CB35}" destId="{1C4396EE-6497-4722-8664-4B5FE6690CA8}" srcOrd="1" destOrd="0" presId="urn:microsoft.com/office/officeart/2018/2/layout/IconVerticalSolidList"/>
    <dgm:cxn modelId="{A6F10FDB-720A-4C87-8C13-E6BF8A2CCBF4}" type="presParOf" srcId="{D42739A2-57C6-49BC-9583-2B9FEB57CB35}" destId="{68A320FD-39B3-4A6F-9878-8DB8FC942D37}" srcOrd="2" destOrd="0" presId="urn:microsoft.com/office/officeart/2018/2/layout/IconVerticalSolidList"/>
    <dgm:cxn modelId="{5A9D40E8-D88D-48DD-8A7D-BD5111043DB1}" type="presParOf" srcId="{68A320FD-39B3-4A6F-9878-8DB8FC942D37}" destId="{7719443D-B850-4755-BB94-CA69AEDDFE92}" srcOrd="0" destOrd="0" presId="urn:microsoft.com/office/officeart/2018/2/layout/IconVerticalSolidList"/>
    <dgm:cxn modelId="{D3AC5DF7-3212-48EC-B7A3-20EE87389B05}" type="presParOf" srcId="{68A320FD-39B3-4A6F-9878-8DB8FC942D37}" destId="{EA1000AB-8270-4690-AFF1-CAAE7CCF5F1F}" srcOrd="1" destOrd="0" presId="urn:microsoft.com/office/officeart/2018/2/layout/IconVerticalSolidList"/>
    <dgm:cxn modelId="{7E375D25-B911-4FB3-9EF4-EDC7E5991571}" type="presParOf" srcId="{68A320FD-39B3-4A6F-9878-8DB8FC942D37}" destId="{C32CCECE-D527-4EC6-BBB2-71AB305DA10A}" srcOrd="2" destOrd="0" presId="urn:microsoft.com/office/officeart/2018/2/layout/IconVerticalSolidList"/>
    <dgm:cxn modelId="{3ED7D681-C620-40EC-966A-DB386F83BF92}" type="presParOf" srcId="{68A320FD-39B3-4A6F-9878-8DB8FC942D37}" destId="{36EEF0DC-6620-4BF3-BFAA-DD7EF6077178}" srcOrd="3" destOrd="0" presId="urn:microsoft.com/office/officeart/2018/2/layout/IconVerticalSolidList"/>
    <dgm:cxn modelId="{188A152B-CFEA-478C-8625-A2D188D93C2B}" type="presParOf" srcId="{D42739A2-57C6-49BC-9583-2B9FEB57CB35}" destId="{5C262BC1-E54D-4B2F-91FE-7B39B703D16E}" srcOrd="3" destOrd="0" presId="urn:microsoft.com/office/officeart/2018/2/layout/IconVerticalSolidList"/>
    <dgm:cxn modelId="{60A4E216-1C4A-48CC-AFCB-690666DEAAD2}" type="presParOf" srcId="{D42739A2-57C6-49BC-9583-2B9FEB57CB35}" destId="{3349F244-C6A1-443C-ACA2-8E060634CA89}" srcOrd="4" destOrd="0" presId="urn:microsoft.com/office/officeart/2018/2/layout/IconVerticalSolidList"/>
    <dgm:cxn modelId="{FA630040-0A88-4DBC-9360-71DF07A806BA}" type="presParOf" srcId="{3349F244-C6A1-443C-ACA2-8E060634CA89}" destId="{008C0C9B-F14F-4EAE-BA9E-63CD4E65F3FA}" srcOrd="0" destOrd="0" presId="urn:microsoft.com/office/officeart/2018/2/layout/IconVerticalSolidList"/>
    <dgm:cxn modelId="{9AE46D4D-0513-472B-AC0C-7B433A7C802D}" type="presParOf" srcId="{3349F244-C6A1-443C-ACA2-8E060634CA89}" destId="{CBDC5E9E-A4FB-414F-AE58-D9E2AE98AD04}" srcOrd="1" destOrd="0" presId="urn:microsoft.com/office/officeart/2018/2/layout/IconVerticalSolidList"/>
    <dgm:cxn modelId="{61066490-282F-4A41-9D9B-87AA8CACB7ED}" type="presParOf" srcId="{3349F244-C6A1-443C-ACA2-8E060634CA89}" destId="{77F059F6-1C29-42CC-80C3-8A36D729EC60}" srcOrd="2" destOrd="0" presId="urn:microsoft.com/office/officeart/2018/2/layout/IconVerticalSolidList"/>
    <dgm:cxn modelId="{E05B51A8-ABB1-4DED-A111-04CEEB9C7B53}" type="presParOf" srcId="{3349F244-C6A1-443C-ACA2-8E060634CA89}" destId="{BCAE3796-05E5-4D3C-95AC-F2CE5928F817}" srcOrd="3" destOrd="0" presId="urn:microsoft.com/office/officeart/2018/2/layout/IconVerticalSolidList"/>
    <dgm:cxn modelId="{403B8A1E-B08A-4B11-BB67-F76FC825A8B9}" type="presParOf" srcId="{D42739A2-57C6-49BC-9583-2B9FEB57CB35}" destId="{7C60B2F6-2D4D-47BB-A57D-9FE42FF83996}" srcOrd="5" destOrd="0" presId="urn:microsoft.com/office/officeart/2018/2/layout/IconVerticalSolidList"/>
    <dgm:cxn modelId="{5BDEADD9-00D8-4C39-9433-F3B8DAFD3A5C}" type="presParOf" srcId="{D42739A2-57C6-49BC-9583-2B9FEB57CB35}" destId="{70FD320E-7B61-49DC-ADB8-44FC78985E01}" srcOrd="6" destOrd="0" presId="urn:microsoft.com/office/officeart/2018/2/layout/IconVerticalSolidList"/>
    <dgm:cxn modelId="{7D68A4CB-ADF0-4B07-A775-5D4306DEEC09}" type="presParOf" srcId="{70FD320E-7B61-49DC-ADB8-44FC78985E01}" destId="{D1046ACF-FAA9-4E7F-B0BF-916F8433B742}" srcOrd="0" destOrd="0" presId="urn:microsoft.com/office/officeart/2018/2/layout/IconVerticalSolidList"/>
    <dgm:cxn modelId="{FBD79AE4-BEBC-4DFA-B109-D069F6C22308}" type="presParOf" srcId="{70FD320E-7B61-49DC-ADB8-44FC78985E01}" destId="{44BE2BB2-2726-406E-B21F-F2B816A1EF3A}" srcOrd="1" destOrd="0" presId="urn:microsoft.com/office/officeart/2018/2/layout/IconVerticalSolidList"/>
    <dgm:cxn modelId="{22B7151B-9E4B-4617-9414-C5090E50CEC1}" type="presParOf" srcId="{70FD320E-7B61-49DC-ADB8-44FC78985E01}" destId="{6547C3CF-2034-4BBC-88C4-A530D18F450E}" srcOrd="2" destOrd="0" presId="urn:microsoft.com/office/officeart/2018/2/layout/IconVerticalSolidList"/>
    <dgm:cxn modelId="{AA720F3D-CEDF-43FE-B929-17D8A703067B}" type="presParOf" srcId="{70FD320E-7B61-49DC-ADB8-44FC78985E01}" destId="{850EA470-BDA4-4D92-AB1F-671DFAF004B7}" srcOrd="3" destOrd="0" presId="urn:microsoft.com/office/officeart/2018/2/layout/IconVerticalSolidList"/>
    <dgm:cxn modelId="{FBA40507-CA74-44D7-8F17-4F17C6ACF4E4}" type="presParOf" srcId="{D42739A2-57C6-49BC-9583-2B9FEB57CB35}" destId="{7D585356-937F-4A1A-A97D-52D71D2AC720}" srcOrd="7" destOrd="0" presId="urn:microsoft.com/office/officeart/2018/2/layout/IconVerticalSolidList"/>
    <dgm:cxn modelId="{C31C28AE-5B0E-4535-95E1-226A3AE06B25}" type="presParOf" srcId="{D42739A2-57C6-49BC-9583-2B9FEB57CB35}" destId="{943DB101-50C2-4225-8FC6-1C87BBF64819}" srcOrd="8" destOrd="0" presId="urn:microsoft.com/office/officeart/2018/2/layout/IconVerticalSolidList"/>
    <dgm:cxn modelId="{88459A09-D0F4-41D9-9E9E-6BEF891D6ACF}" type="presParOf" srcId="{943DB101-50C2-4225-8FC6-1C87BBF64819}" destId="{2F2F0EF3-DFFA-498E-B7BE-74E59DA21122}" srcOrd="0" destOrd="0" presId="urn:microsoft.com/office/officeart/2018/2/layout/IconVerticalSolidList"/>
    <dgm:cxn modelId="{FE1A44F0-CC26-4432-A2DD-248880B04A73}" type="presParOf" srcId="{943DB101-50C2-4225-8FC6-1C87BBF64819}" destId="{A4970E1F-DD49-4C8F-9E95-602EA3E0390D}" srcOrd="1" destOrd="0" presId="urn:microsoft.com/office/officeart/2018/2/layout/IconVerticalSolidList"/>
    <dgm:cxn modelId="{09BBC961-59E8-459F-B22A-7741031D5DB0}" type="presParOf" srcId="{943DB101-50C2-4225-8FC6-1C87BBF64819}" destId="{43F4C3EC-2B3C-4C51-912C-F7DB142096B7}" srcOrd="2" destOrd="0" presId="urn:microsoft.com/office/officeart/2018/2/layout/IconVerticalSolidList"/>
    <dgm:cxn modelId="{F1F3D51A-5041-45B4-A05A-C53589FA36E4}" type="presParOf" srcId="{943DB101-50C2-4225-8FC6-1C87BBF64819}" destId="{E97F70B8-E86D-40A5-B318-E90A0893A25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6343543-FB8A-4522-9E96-DBF150B6CDB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91659746-0176-4A1A-BDD3-88F20AD33CE5}">
      <dgm:prSet phldrT="[Text]" phldr="0"/>
      <dgm:spPr/>
      <dgm:t>
        <a:bodyPr/>
        <a:lstStyle/>
        <a:p>
          <a:r>
            <a:rPr lang="en-US" dirty="0"/>
            <a:t>Set a clear goal/task</a:t>
          </a:r>
        </a:p>
      </dgm:t>
    </dgm:pt>
    <dgm:pt modelId="{EA57438F-C02C-48FD-ACE8-D1F0DBB96292}" type="parTrans" cxnId="{5B0C5D6B-7A74-4CC2-A323-9949E0F537F7}">
      <dgm:prSet/>
      <dgm:spPr/>
      <dgm:t>
        <a:bodyPr/>
        <a:lstStyle/>
        <a:p>
          <a:endParaRPr lang="en-US"/>
        </a:p>
      </dgm:t>
    </dgm:pt>
    <dgm:pt modelId="{DD66777B-47AB-4179-8AFE-E6827C555F8F}" type="sibTrans" cxnId="{5B0C5D6B-7A74-4CC2-A323-9949E0F537F7}">
      <dgm:prSet/>
      <dgm:spPr/>
      <dgm:t>
        <a:bodyPr/>
        <a:lstStyle/>
        <a:p>
          <a:endParaRPr lang="en-US"/>
        </a:p>
      </dgm:t>
    </dgm:pt>
    <dgm:pt modelId="{A2283EE8-13C8-484E-A5BF-D659B46B3379}">
      <dgm:prSet phldrT="[Text]" phldr="0"/>
      <dgm:spPr/>
      <dgm:t>
        <a:bodyPr/>
        <a:lstStyle/>
        <a:p>
          <a:r>
            <a:rPr lang="en-US" dirty="0"/>
            <a:t>Collect the training data</a:t>
          </a:r>
        </a:p>
      </dgm:t>
    </dgm:pt>
    <dgm:pt modelId="{061C7F5B-5D24-4729-A649-E86C5B6DA706}" type="parTrans" cxnId="{329791C1-AB2B-4CCA-A658-9B36AA2DFB49}">
      <dgm:prSet/>
      <dgm:spPr/>
      <dgm:t>
        <a:bodyPr/>
        <a:lstStyle/>
        <a:p>
          <a:endParaRPr lang="en-US"/>
        </a:p>
      </dgm:t>
    </dgm:pt>
    <dgm:pt modelId="{3511C390-6E4D-41C0-8AE5-396AAC8E8B32}" type="sibTrans" cxnId="{329791C1-AB2B-4CCA-A658-9B36AA2DFB49}">
      <dgm:prSet/>
      <dgm:spPr/>
      <dgm:t>
        <a:bodyPr/>
        <a:lstStyle/>
        <a:p>
          <a:endParaRPr lang="en-US"/>
        </a:p>
      </dgm:t>
    </dgm:pt>
    <dgm:pt modelId="{D846FC67-7D90-4F6C-A625-4ABB43A1F06C}">
      <dgm:prSet phldrT="[Text]" phldr="0"/>
      <dgm:spPr/>
      <dgm:t>
        <a:bodyPr/>
        <a:lstStyle/>
        <a:p>
          <a:r>
            <a:rPr lang="en-US" dirty="0"/>
            <a:t>Model and Tokenizer</a:t>
          </a:r>
        </a:p>
      </dgm:t>
    </dgm:pt>
    <dgm:pt modelId="{37815254-EAC6-443B-8892-177D59A786C4}" type="parTrans" cxnId="{98F67E40-4286-43BE-9793-BC9F8A5EA968}">
      <dgm:prSet/>
      <dgm:spPr/>
      <dgm:t>
        <a:bodyPr/>
        <a:lstStyle/>
        <a:p>
          <a:endParaRPr lang="en-US"/>
        </a:p>
      </dgm:t>
    </dgm:pt>
    <dgm:pt modelId="{8DB75FD0-BE88-45D2-8CF6-6C49F6D9F196}" type="sibTrans" cxnId="{98F67E40-4286-43BE-9793-BC9F8A5EA968}">
      <dgm:prSet/>
      <dgm:spPr/>
      <dgm:t>
        <a:bodyPr/>
        <a:lstStyle/>
        <a:p>
          <a:endParaRPr lang="en-US"/>
        </a:p>
      </dgm:t>
    </dgm:pt>
    <dgm:pt modelId="{22DF4192-5F65-4B9E-95D4-E2BFDF981D94}">
      <dgm:prSet phldrT="[Text]" phldr="0"/>
      <dgm:spPr/>
      <dgm:t>
        <a:bodyPr/>
        <a:lstStyle/>
        <a:p>
          <a:r>
            <a:rPr lang="en-US" dirty="0"/>
            <a:t>Training</a:t>
          </a:r>
        </a:p>
      </dgm:t>
    </dgm:pt>
    <dgm:pt modelId="{55B7AE6D-C417-42AB-985D-B58268DF31B5}" type="parTrans" cxnId="{C8F35DE4-E4FE-4004-A58C-7B18FA09575C}">
      <dgm:prSet/>
      <dgm:spPr/>
      <dgm:t>
        <a:bodyPr/>
        <a:lstStyle/>
        <a:p>
          <a:endParaRPr lang="en-US"/>
        </a:p>
      </dgm:t>
    </dgm:pt>
    <dgm:pt modelId="{40E1CF06-CD90-4738-AE62-9E14B0E265C5}" type="sibTrans" cxnId="{C8F35DE4-E4FE-4004-A58C-7B18FA09575C}">
      <dgm:prSet/>
      <dgm:spPr/>
      <dgm:t>
        <a:bodyPr/>
        <a:lstStyle/>
        <a:p>
          <a:endParaRPr lang="en-US"/>
        </a:p>
      </dgm:t>
    </dgm:pt>
    <dgm:pt modelId="{F873E3CD-DB08-4191-9D52-1BD0A1DDAB1F}">
      <dgm:prSet phldrT="[Text]" phldr="0"/>
      <dgm:spPr/>
      <dgm:t>
        <a:bodyPr/>
        <a:lstStyle/>
        <a:p>
          <a:r>
            <a:rPr lang="en-US"/>
            <a:t>Saving the Model</a:t>
          </a:r>
          <a:endParaRPr lang="en-US" dirty="0"/>
        </a:p>
      </dgm:t>
    </dgm:pt>
    <dgm:pt modelId="{1FC1A1FB-132C-4EE7-BF1A-63DB6E2F007A}" type="parTrans" cxnId="{E6C09A39-5462-492B-BC40-4E3C46CDF9CF}">
      <dgm:prSet/>
      <dgm:spPr/>
      <dgm:t>
        <a:bodyPr/>
        <a:lstStyle/>
        <a:p>
          <a:endParaRPr lang="en-US"/>
        </a:p>
      </dgm:t>
    </dgm:pt>
    <dgm:pt modelId="{D8350267-C130-45ED-AA2E-E64D1FE6C845}" type="sibTrans" cxnId="{E6C09A39-5462-492B-BC40-4E3C46CDF9CF}">
      <dgm:prSet/>
      <dgm:spPr/>
      <dgm:t>
        <a:bodyPr/>
        <a:lstStyle/>
        <a:p>
          <a:endParaRPr lang="en-US"/>
        </a:p>
      </dgm:t>
    </dgm:pt>
    <dgm:pt modelId="{FFB2551C-087F-424C-84CE-C3B96846A5EA}">
      <dgm:prSet phldrT="[Text]" phldr="0"/>
      <dgm:spPr/>
      <dgm:t>
        <a:bodyPr/>
        <a:lstStyle/>
        <a:p>
          <a:r>
            <a:rPr lang="en-US" dirty="0"/>
            <a:t>Next steps…</a:t>
          </a:r>
        </a:p>
      </dgm:t>
    </dgm:pt>
    <dgm:pt modelId="{3E53E507-2ACC-4E97-B2C3-DCC7F22DDC52}" type="parTrans" cxnId="{D9109452-AD26-46A2-8492-5A801DD2B95F}">
      <dgm:prSet/>
      <dgm:spPr/>
      <dgm:t>
        <a:bodyPr/>
        <a:lstStyle/>
        <a:p>
          <a:endParaRPr lang="en-US"/>
        </a:p>
      </dgm:t>
    </dgm:pt>
    <dgm:pt modelId="{B6CA6D5A-29F3-4422-A419-31EA554B43F1}" type="sibTrans" cxnId="{D9109452-AD26-46A2-8492-5A801DD2B95F}">
      <dgm:prSet/>
      <dgm:spPr/>
      <dgm:t>
        <a:bodyPr/>
        <a:lstStyle/>
        <a:p>
          <a:endParaRPr lang="en-US"/>
        </a:p>
      </dgm:t>
    </dgm:pt>
    <dgm:pt modelId="{0FE9FC84-B10D-49C5-92E9-AC899F9B7A2C}">
      <dgm:prSet phldrT="[Text]" phldr="0"/>
      <dgm:spPr/>
      <dgm:t>
        <a:bodyPr/>
        <a:lstStyle/>
        <a:p>
          <a:r>
            <a:rPr lang="en-US" dirty="0"/>
            <a:t>Setting up the environment</a:t>
          </a:r>
        </a:p>
      </dgm:t>
    </dgm:pt>
    <dgm:pt modelId="{8F504437-6254-4136-AB08-9C2106FD59FA}" type="parTrans" cxnId="{DCF45FCF-6129-430F-A1EE-3346C5278A8C}">
      <dgm:prSet/>
      <dgm:spPr/>
      <dgm:t>
        <a:bodyPr/>
        <a:lstStyle/>
        <a:p>
          <a:endParaRPr lang="en-US"/>
        </a:p>
      </dgm:t>
    </dgm:pt>
    <dgm:pt modelId="{A48DCD5B-ECDA-43C0-AC87-1840FE2DBF1C}" type="sibTrans" cxnId="{DCF45FCF-6129-430F-A1EE-3346C5278A8C}">
      <dgm:prSet/>
      <dgm:spPr/>
      <dgm:t>
        <a:bodyPr/>
        <a:lstStyle/>
        <a:p>
          <a:endParaRPr lang="en-US"/>
        </a:p>
      </dgm:t>
    </dgm:pt>
    <dgm:pt modelId="{989182AB-1CAD-4A26-8F48-0478C82062F9}" type="pres">
      <dgm:prSet presAssocID="{A6343543-FB8A-4522-9E96-DBF150B6CDB6}" presName="Name0" presStyleCnt="0">
        <dgm:presLayoutVars>
          <dgm:chMax val="7"/>
          <dgm:chPref val="7"/>
          <dgm:dir/>
        </dgm:presLayoutVars>
      </dgm:prSet>
      <dgm:spPr/>
    </dgm:pt>
    <dgm:pt modelId="{AE16BE68-B1A5-4DEF-B6C9-146447CF076F}" type="pres">
      <dgm:prSet presAssocID="{A6343543-FB8A-4522-9E96-DBF150B6CDB6}" presName="Name1" presStyleCnt="0"/>
      <dgm:spPr/>
    </dgm:pt>
    <dgm:pt modelId="{EA5711F2-59B1-4312-AEE2-0DC9146875D4}" type="pres">
      <dgm:prSet presAssocID="{A6343543-FB8A-4522-9E96-DBF150B6CDB6}" presName="cycle" presStyleCnt="0"/>
      <dgm:spPr/>
    </dgm:pt>
    <dgm:pt modelId="{70B96F17-FEBF-4C66-BD44-33EA048D39EE}" type="pres">
      <dgm:prSet presAssocID="{A6343543-FB8A-4522-9E96-DBF150B6CDB6}" presName="srcNode" presStyleLbl="node1" presStyleIdx="0" presStyleCnt="7"/>
      <dgm:spPr/>
    </dgm:pt>
    <dgm:pt modelId="{BA92C969-B6C6-45D0-9D99-D592CBBF6AE5}" type="pres">
      <dgm:prSet presAssocID="{A6343543-FB8A-4522-9E96-DBF150B6CDB6}" presName="conn" presStyleLbl="parChTrans1D2" presStyleIdx="0" presStyleCnt="1"/>
      <dgm:spPr/>
    </dgm:pt>
    <dgm:pt modelId="{BED34F30-05C9-43E6-8C76-CF09BDB60559}" type="pres">
      <dgm:prSet presAssocID="{A6343543-FB8A-4522-9E96-DBF150B6CDB6}" presName="extraNode" presStyleLbl="node1" presStyleIdx="0" presStyleCnt="7"/>
      <dgm:spPr/>
    </dgm:pt>
    <dgm:pt modelId="{FD2A9AC4-9380-4BD1-A46B-6E0BE0B39DEE}" type="pres">
      <dgm:prSet presAssocID="{A6343543-FB8A-4522-9E96-DBF150B6CDB6}" presName="dstNode" presStyleLbl="node1" presStyleIdx="0" presStyleCnt="7"/>
      <dgm:spPr/>
    </dgm:pt>
    <dgm:pt modelId="{809BFA76-3F77-4034-8D10-1252C814348D}" type="pres">
      <dgm:prSet presAssocID="{91659746-0176-4A1A-BDD3-88F20AD33CE5}" presName="text_1" presStyleLbl="node1" presStyleIdx="0" presStyleCnt="7">
        <dgm:presLayoutVars>
          <dgm:bulletEnabled val="1"/>
        </dgm:presLayoutVars>
      </dgm:prSet>
      <dgm:spPr/>
    </dgm:pt>
    <dgm:pt modelId="{ABF2483F-60A5-4E87-A987-A8B590E38BA1}" type="pres">
      <dgm:prSet presAssocID="{91659746-0176-4A1A-BDD3-88F20AD33CE5}" presName="accent_1" presStyleCnt="0"/>
      <dgm:spPr/>
    </dgm:pt>
    <dgm:pt modelId="{26DAE66F-08F9-4F16-BCE3-F9AEE420F569}" type="pres">
      <dgm:prSet presAssocID="{91659746-0176-4A1A-BDD3-88F20AD33CE5}" presName="accentRepeatNode" presStyleLbl="solidFgAcc1" presStyleIdx="0" presStyleCnt="7"/>
      <dgm:spPr/>
    </dgm:pt>
    <dgm:pt modelId="{7D928DFD-5185-49F4-94CA-872E51EA4005}" type="pres">
      <dgm:prSet presAssocID="{0FE9FC84-B10D-49C5-92E9-AC899F9B7A2C}" presName="text_2" presStyleLbl="node1" presStyleIdx="1" presStyleCnt="7">
        <dgm:presLayoutVars>
          <dgm:bulletEnabled val="1"/>
        </dgm:presLayoutVars>
      </dgm:prSet>
      <dgm:spPr/>
    </dgm:pt>
    <dgm:pt modelId="{4B274B52-C691-4BE1-AF93-921899F293AF}" type="pres">
      <dgm:prSet presAssocID="{0FE9FC84-B10D-49C5-92E9-AC899F9B7A2C}" presName="accent_2" presStyleCnt="0"/>
      <dgm:spPr/>
    </dgm:pt>
    <dgm:pt modelId="{BCDD21E5-EB05-477F-B8D0-C650D1542CD9}" type="pres">
      <dgm:prSet presAssocID="{0FE9FC84-B10D-49C5-92E9-AC899F9B7A2C}" presName="accentRepeatNode" presStyleLbl="solidFgAcc1" presStyleIdx="1" presStyleCnt="7"/>
      <dgm:spPr/>
    </dgm:pt>
    <dgm:pt modelId="{180A8973-02E0-49ED-AD6D-1F4B9F7821CC}" type="pres">
      <dgm:prSet presAssocID="{A2283EE8-13C8-484E-A5BF-D659B46B3379}" presName="text_3" presStyleLbl="node1" presStyleIdx="2" presStyleCnt="7">
        <dgm:presLayoutVars>
          <dgm:bulletEnabled val="1"/>
        </dgm:presLayoutVars>
      </dgm:prSet>
      <dgm:spPr/>
    </dgm:pt>
    <dgm:pt modelId="{2DF58174-F648-4C50-9299-AF51F0D5B7E3}" type="pres">
      <dgm:prSet presAssocID="{A2283EE8-13C8-484E-A5BF-D659B46B3379}" presName="accent_3" presStyleCnt="0"/>
      <dgm:spPr/>
    </dgm:pt>
    <dgm:pt modelId="{17BE9418-8D63-496A-8A7E-2998300747DA}" type="pres">
      <dgm:prSet presAssocID="{A2283EE8-13C8-484E-A5BF-D659B46B3379}" presName="accentRepeatNode" presStyleLbl="solidFgAcc1" presStyleIdx="2" presStyleCnt="7"/>
      <dgm:spPr/>
    </dgm:pt>
    <dgm:pt modelId="{A45EE0F0-C2D1-4962-AE96-4A3299159760}" type="pres">
      <dgm:prSet presAssocID="{D846FC67-7D90-4F6C-A625-4ABB43A1F06C}" presName="text_4" presStyleLbl="node1" presStyleIdx="3" presStyleCnt="7">
        <dgm:presLayoutVars>
          <dgm:bulletEnabled val="1"/>
        </dgm:presLayoutVars>
      </dgm:prSet>
      <dgm:spPr/>
    </dgm:pt>
    <dgm:pt modelId="{83C7FB54-D151-456C-9F27-9A18CF60E835}" type="pres">
      <dgm:prSet presAssocID="{D846FC67-7D90-4F6C-A625-4ABB43A1F06C}" presName="accent_4" presStyleCnt="0"/>
      <dgm:spPr/>
    </dgm:pt>
    <dgm:pt modelId="{22E23078-6849-4AAD-9D2E-AB6C80E6B41C}" type="pres">
      <dgm:prSet presAssocID="{D846FC67-7D90-4F6C-A625-4ABB43A1F06C}" presName="accentRepeatNode" presStyleLbl="solidFgAcc1" presStyleIdx="3" presStyleCnt="7"/>
      <dgm:spPr/>
    </dgm:pt>
    <dgm:pt modelId="{6FDCC0E7-8713-456F-9764-651474C311C9}" type="pres">
      <dgm:prSet presAssocID="{22DF4192-5F65-4B9E-95D4-E2BFDF981D94}" presName="text_5" presStyleLbl="node1" presStyleIdx="4" presStyleCnt="7">
        <dgm:presLayoutVars>
          <dgm:bulletEnabled val="1"/>
        </dgm:presLayoutVars>
      </dgm:prSet>
      <dgm:spPr/>
    </dgm:pt>
    <dgm:pt modelId="{D4459619-DAA2-43BD-8DEF-8375C83405B0}" type="pres">
      <dgm:prSet presAssocID="{22DF4192-5F65-4B9E-95D4-E2BFDF981D94}" presName="accent_5" presStyleCnt="0"/>
      <dgm:spPr/>
    </dgm:pt>
    <dgm:pt modelId="{958DA905-88CD-4040-AC22-C6188F1515AF}" type="pres">
      <dgm:prSet presAssocID="{22DF4192-5F65-4B9E-95D4-E2BFDF981D94}" presName="accentRepeatNode" presStyleLbl="solidFgAcc1" presStyleIdx="4" presStyleCnt="7"/>
      <dgm:spPr/>
    </dgm:pt>
    <dgm:pt modelId="{E09692AB-574E-48B7-9478-A4865AE85E91}" type="pres">
      <dgm:prSet presAssocID="{F873E3CD-DB08-4191-9D52-1BD0A1DDAB1F}" presName="text_6" presStyleLbl="node1" presStyleIdx="5" presStyleCnt="7">
        <dgm:presLayoutVars>
          <dgm:bulletEnabled val="1"/>
        </dgm:presLayoutVars>
      </dgm:prSet>
      <dgm:spPr/>
    </dgm:pt>
    <dgm:pt modelId="{39F3EECD-1EDE-41C4-8951-2340966148DA}" type="pres">
      <dgm:prSet presAssocID="{F873E3CD-DB08-4191-9D52-1BD0A1DDAB1F}" presName="accent_6" presStyleCnt="0"/>
      <dgm:spPr/>
    </dgm:pt>
    <dgm:pt modelId="{D86845B7-D69D-4AB5-BCAB-95F7BEFB7F27}" type="pres">
      <dgm:prSet presAssocID="{F873E3CD-DB08-4191-9D52-1BD0A1DDAB1F}" presName="accentRepeatNode" presStyleLbl="solidFgAcc1" presStyleIdx="5" presStyleCnt="7"/>
      <dgm:spPr/>
    </dgm:pt>
    <dgm:pt modelId="{E25FF6FB-19B3-4E80-898B-571B19547F1C}" type="pres">
      <dgm:prSet presAssocID="{FFB2551C-087F-424C-84CE-C3B96846A5EA}" presName="text_7" presStyleLbl="node1" presStyleIdx="6" presStyleCnt="7">
        <dgm:presLayoutVars>
          <dgm:bulletEnabled val="1"/>
        </dgm:presLayoutVars>
      </dgm:prSet>
      <dgm:spPr/>
    </dgm:pt>
    <dgm:pt modelId="{D0459D6F-9BC1-4BD7-87B7-60C9BA0B73D2}" type="pres">
      <dgm:prSet presAssocID="{FFB2551C-087F-424C-84CE-C3B96846A5EA}" presName="accent_7" presStyleCnt="0"/>
      <dgm:spPr/>
    </dgm:pt>
    <dgm:pt modelId="{AA947301-626F-4165-A9DD-53EDE3ACD7BC}" type="pres">
      <dgm:prSet presAssocID="{FFB2551C-087F-424C-84CE-C3B96846A5EA}" presName="accentRepeatNode" presStyleLbl="solidFgAcc1" presStyleIdx="6" presStyleCnt="7"/>
      <dgm:spPr/>
    </dgm:pt>
  </dgm:ptLst>
  <dgm:cxnLst>
    <dgm:cxn modelId="{2C197429-71C0-43DF-8F7B-45C5C6AE6372}" type="presOf" srcId="{A6343543-FB8A-4522-9E96-DBF150B6CDB6}" destId="{989182AB-1CAD-4A26-8F48-0478C82062F9}" srcOrd="0" destOrd="0" presId="urn:microsoft.com/office/officeart/2008/layout/VerticalCurvedList"/>
    <dgm:cxn modelId="{E6C09A39-5462-492B-BC40-4E3C46CDF9CF}" srcId="{A6343543-FB8A-4522-9E96-DBF150B6CDB6}" destId="{F873E3CD-DB08-4191-9D52-1BD0A1DDAB1F}" srcOrd="5" destOrd="0" parTransId="{1FC1A1FB-132C-4EE7-BF1A-63DB6E2F007A}" sibTransId="{D8350267-C130-45ED-AA2E-E64D1FE6C845}"/>
    <dgm:cxn modelId="{98F67E40-4286-43BE-9793-BC9F8A5EA968}" srcId="{A6343543-FB8A-4522-9E96-DBF150B6CDB6}" destId="{D846FC67-7D90-4F6C-A625-4ABB43A1F06C}" srcOrd="3" destOrd="0" parTransId="{37815254-EAC6-443B-8892-177D59A786C4}" sibTransId="{8DB75FD0-BE88-45D2-8CF6-6C49F6D9F196}"/>
    <dgm:cxn modelId="{CF261B43-8AEC-4C0E-A749-FDA3B6609978}" type="presOf" srcId="{0FE9FC84-B10D-49C5-92E9-AC899F9B7A2C}" destId="{7D928DFD-5185-49F4-94CA-872E51EA4005}" srcOrd="0" destOrd="0" presId="urn:microsoft.com/office/officeart/2008/layout/VerticalCurvedList"/>
    <dgm:cxn modelId="{5B0C5D6B-7A74-4CC2-A323-9949E0F537F7}" srcId="{A6343543-FB8A-4522-9E96-DBF150B6CDB6}" destId="{91659746-0176-4A1A-BDD3-88F20AD33CE5}" srcOrd="0" destOrd="0" parTransId="{EA57438F-C02C-48FD-ACE8-D1F0DBB96292}" sibTransId="{DD66777B-47AB-4179-8AFE-E6827C555F8F}"/>
    <dgm:cxn modelId="{44BEDB51-F939-4438-A123-F228DE691DD2}" type="presOf" srcId="{D846FC67-7D90-4F6C-A625-4ABB43A1F06C}" destId="{A45EE0F0-C2D1-4962-AE96-4A3299159760}" srcOrd="0" destOrd="0" presId="urn:microsoft.com/office/officeart/2008/layout/VerticalCurvedList"/>
    <dgm:cxn modelId="{D9109452-AD26-46A2-8492-5A801DD2B95F}" srcId="{A6343543-FB8A-4522-9E96-DBF150B6CDB6}" destId="{FFB2551C-087F-424C-84CE-C3B96846A5EA}" srcOrd="6" destOrd="0" parTransId="{3E53E507-2ACC-4E97-B2C3-DCC7F22DDC52}" sibTransId="{B6CA6D5A-29F3-4422-A419-31EA554B43F1}"/>
    <dgm:cxn modelId="{DF7A0578-347B-4B7E-AE42-2E7D639677F2}" type="presOf" srcId="{F873E3CD-DB08-4191-9D52-1BD0A1DDAB1F}" destId="{E09692AB-574E-48B7-9478-A4865AE85E91}" srcOrd="0" destOrd="0" presId="urn:microsoft.com/office/officeart/2008/layout/VerticalCurvedList"/>
    <dgm:cxn modelId="{6AA9577B-6570-49C1-B909-3D57B570DD7B}" type="presOf" srcId="{A2283EE8-13C8-484E-A5BF-D659B46B3379}" destId="{180A8973-02E0-49ED-AD6D-1F4B9F7821CC}" srcOrd="0" destOrd="0" presId="urn:microsoft.com/office/officeart/2008/layout/VerticalCurvedList"/>
    <dgm:cxn modelId="{7A401B98-9B12-47A5-A7F4-A3DC1B45109D}" type="presOf" srcId="{22DF4192-5F65-4B9E-95D4-E2BFDF981D94}" destId="{6FDCC0E7-8713-456F-9764-651474C311C9}" srcOrd="0" destOrd="0" presId="urn:microsoft.com/office/officeart/2008/layout/VerticalCurvedList"/>
    <dgm:cxn modelId="{69C33A9E-9E88-49C3-910E-B6998D99BC16}" type="presOf" srcId="{DD66777B-47AB-4179-8AFE-E6827C555F8F}" destId="{BA92C969-B6C6-45D0-9D99-D592CBBF6AE5}" srcOrd="0" destOrd="0" presId="urn:microsoft.com/office/officeart/2008/layout/VerticalCurvedList"/>
    <dgm:cxn modelId="{329791C1-AB2B-4CCA-A658-9B36AA2DFB49}" srcId="{A6343543-FB8A-4522-9E96-DBF150B6CDB6}" destId="{A2283EE8-13C8-484E-A5BF-D659B46B3379}" srcOrd="2" destOrd="0" parTransId="{061C7F5B-5D24-4729-A649-E86C5B6DA706}" sibTransId="{3511C390-6E4D-41C0-8AE5-396AAC8E8B32}"/>
    <dgm:cxn modelId="{DCF45FCF-6129-430F-A1EE-3346C5278A8C}" srcId="{A6343543-FB8A-4522-9E96-DBF150B6CDB6}" destId="{0FE9FC84-B10D-49C5-92E9-AC899F9B7A2C}" srcOrd="1" destOrd="0" parTransId="{8F504437-6254-4136-AB08-9C2106FD59FA}" sibTransId="{A48DCD5B-ECDA-43C0-AC87-1840FE2DBF1C}"/>
    <dgm:cxn modelId="{5A8C29D4-192E-4A1B-B7AE-D1CDB590DA0D}" type="presOf" srcId="{FFB2551C-087F-424C-84CE-C3B96846A5EA}" destId="{E25FF6FB-19B3-4E80-898B-571B19547F1C}" srcOrd="0" destOrd="0" presId="urn:microsoft.com/office/officeart/2008/layout/VerticalCurvedList"/>
    <dgm:cxn modelId="{70D8FFE2-8F1C-4054-878C-9BB8666142E5}" type="presOf" srcId="{91659746-0176-4A1A-BDD3-88F20AD33CE5}" destId="{809BFA76-3F77-4034-8D10-1252C814348D}" srcOrd="0" destOrd="0" presId="urn:microsoft.com/office/officeart/2008/layout/VerticalCurvedList"/>
    <dgm:cxn modelId="{C8F35DE4-E4FE-4004-A58C-7B18FA09575C}" srcId="{A6343543-FB8A-4522-9E96-DBF150B6CDB6}" destId="{22DF4192-5F65-4B9E-95D4-E2BFDF981D94}" srcOrd="4" destOrd="0" parTransId="{55B7AE6D-C417-42AB-985D-B58268DF31B5}" sibTransId="{40E1CF06-CD90-4738-AE62-9E14B0E265C5}"/>
    <dgm:cxn modelId="{8D3E17DC-2F9B-4B73-BFD9-1D2B2CD05ABA}" type="presParOf" srcId="{989182AB-1CAD-4A26-8F48-0478C82062F9}" destId="{AE16BE68-B1A5-4DEF-B6C9-146447CF076F}" srcOrd="0" destOrd="0" presId="urn:microsoft.com/office/officeart/2008/layout/VerticalCurvedList"/>
    <dgm:cxn modelId="{01686E60-4D5A-4748-BE67-9196CFF39491}" type="presParOf" srcId="{AE16BE68-B1A5-4DEF-B6C9-146447CF076F}" destId="{EA5711F2-59B1-4312-AEE2-0DC9146875D4}" srcOrd="0" destOrd="0" presId="urn:microsoft.com/office/officeart/2008/layout/VerticalCurvedList"/>
    <dgm:cxn modelId="{1E8326AC-A914-4AC0-BD78-384FD453B75E}" type="presParOf" srcId="{EA5711F2-59B1-4312-AEE2-0DC9146875D4}" destId="{70B96F17-FEBF-4C66-BD44-33EA048D39EE}" srcOrd="0" destOrd="0" presId="urn:microsoft.com/office/officeart/2008/layout/VerticalCurvedList"/>
    <dgm:cxn modelId="{0F8C2060-BE3D-4366-8E94-67A68A2BE4A4}" type="presParOf" srcId="{EA5711F2-59B1-4312-AEE2-0DC9146875D4}" destId="{BA92C969-B6C6-45D0-9D99-D592CBBF6AE5}" srcOrd="1" destOrd="0" presId="urn:microsoft.com/office/officeart/2008/layout/VerticalCurvedList"/>
    <dgm:cxn modelId="{1744B4BC-E078-4A1E-8FEC-B638756EF2B0}" type="presParOf" srcId="{EA5711F2-59B1-4312-AEE2-0DC9146875D4}" destId="{BED34F30-05C9-43E6-8C76-CF09BDB60559}" srcOrd="2" destOrd="0" presId="urn:microsoft.com/office/officeart/2008/layout/VerticalCurvedList"/>
    <dgm:cxn modelId="{91BE1522-3FAC-48BD-AC99-2C154DD89170}" type="presParOf" srcId="{EA5711F2-59B1-4312-AEE2-0DC9146875D4}" destId="{FD2A9AC4-9380-4BD1-A46B-6E0BE0B39DEE}" srcOrd="3" destOrd="0" presId="urn:microsoft.com/office/officeart/2008/layout/VerticalCurvedList"/>
    <dgm:cxn modelId="{0ACA5765-4111-4BFA-89A5-6C604010BEA9}" type="presParOf" srcId="{AE16BE68-B1A5-4DEF-B6C9-146447CF076F}" destId="{809BFA76-3F77-4034-8D10-1252C814348D}" srcOrd="1" destOrd="0" presId="urn:microsoft.com/office/officeart/2008/layout/VerticalCurvedList"/>
    <dgm:cxn modelId="{DE6E0813-4530-44FD-8E1E-7E714BEDF25C}" type="presParOf" srcId="{AE16BE68-B1A5-4DEF-B6C9-146447CF076F}" destId="{ABF2483F-60A5-4E87-A987-A8B590E38BA1}" srcOrd="2" destOrd="0" presId="urn:microsoft.com/office/officeart/2008/layout/VerticalCurvedList"/>
    <dgm:cxn modelId="{0FF67157-8DA8-44D1-8599-82640C3911E4}" type="presParOf" srcId="{ABF2483F-60A5-4E87-A987-A8B590E38BA1}" destId="{26DAE66F-08F9-4F16-BCE3-F9AEE420F569}" srcOrd="0" destOrd="0" presId="urn:microsoft.com/office/officeart/2008/layout/VerticalCurvedList"/>
    <dgm:cxn modelId="{A278EA30-D758-41C6-BDB9-383F7F1D8FC7}" type="presParOf" srcId="{AE16BE68-B1A5-4DEF-B6C9-146447CF076F}" destId="{7D928DFD-5185-49F4-94CA-872E51EA4005}" srcOrd="3" destOrd="0" presId="urn:microsoft.com/office/officeart/2008/layout/VerticalCurvedList"/>
    <dgm:cxn modelId="{5A53D85F-20F7-4788-A1F9-AEBD0566BC2B}" type="presParOf" srcId="{AE16BE68-B1A5-4DEF-B6C9-146447CF076F}" destId="{4B274B52-C691-4BE1-AF93-921899F293AF}" srcOrd="4" destOrd="0" presId="urn:microsoft.com/office/officeart/2008/layout/VerticalCurvedList"/>
    <dgm:cxn modelId="{04D0E1CD-B96A-4C37-AF83-A59C04B0E9A5}" type="presParOf" srcId="{4B274B52-C691-4BE1-AF93-921899F293AF}" destId="{BCDD21E5-EB05-477F-B8D0-C650D1542CD9}" srcOrd="0" destOrd="0" presId="urn:microsoft.com/office/officeart/2008/layout/VerticalCurvedList"/>
    <dgm:cxn modelId="{ECC08B24-1CE9-40AD-A265-AC51AAD53E5E}" type="presParOf" srcId="{AE16BE68-B1A5-4DEF-B6C9-146447CF076F}" destId="{180A8973-02E0-49ED-AD6D-1F4B9F7821CC}" srcOrd="5" destOrd="0" presId="urn:microsoft.com/office/officeart/2008/layout/VerticalCurvedList"/>
    <dgm:cxn modelId="{8FEB35DA-DB5E-4DD2-80A9-B434AF053D9E}" type="presParOf" srcId="{AE16BE68-B1A5-4DEF-B6C9-146447CF076F}" destId="{2DF58174-F648-4C50-9299-AF51F0D5B7E3}" srcOrd="6" destOrd="0" presId="urn:microsoft.com/office/officeart/2008/layout/VerticalCurvedList"/>
    <dgm:cxn modelId="{67A49DF1-992A-4D97-A700-70B531488912}" type="presParOf" srcId="{2DF58174-F648-4C50-9299-AF51F0D5B7E3}" destId="{17BE9418-8D63-496A-8A7E-2998300747DA}" srcOrd="0" destOrd="0" presId="urn:microsoft.com/office/officeart/2008/layout/VerticalCurvedList"/>
    <dgm:cxn modelId="{0D577F07-53CA-4D22-968D-DE307061E42D}" type="presParOf" srcId="{AE16BE68-B1A5-4DEF-B6C9-146447CF076F}" destId="{A45EE0F0-C2D1-4962-AE96-4A3299159760}" srcOrd="7" destOrd="0" presId="urn:microsoft.com/office/officeart/2008/layout/VerticalCurvedList"/>
    <dgm:cxn modelId="{A7440D84-B5F9-4B02-9920-37786AE306AE}" type="presParOf" srcId="{AE16BE68-B1A5-4DEF-B6C9-146447CF076F}" destId="{83C7FB54-D151-456C-9F27-9A18CF60E835}" srcOrd="8" destOrd="0" presId="urn:microsoft.com/office/officeart/2008/layout/VerticalCurvedList"/>
    <dgm:cxn modelId="{DFA40AB6-9665-4639-83F4-8A505F53CB36}" type="presParOf" srcId="{83C7FB54-D151-456C-9F27-9A18CF60E835}" destId="{22E23078-6849-4AAD-9D2E-AB6C80E6B41C}" srcOrd="0" destOrd="0" presId="urn:microsoft.com/office/officeart/2008/layout/VerticalCurvedList"/>
    <dgm:cxn modelId="{EDF6070F-A560-456B-A2E3-B254E2DD1087}" type="presParOf" srcId="{AE16BE68-B1A5-4DEF-B6C9-146447CF076F}" destId="{6FDCC0E7-8713-456F-9764-651474C311C9}" srcOrd="9" destOrd="0" presId="urn:microsoft.com/office/officeart/2008/layout/VerticalCurvedList"/>
    <dgm:cxn modelId="{A622BBE7-57F3-4F61-832B-872183B6BBD0}" type="presParOf" srcId="{AE16BE68-B1A5-4DEF-B6C9-146447CF076F}" destId="{D4459619-DAA2-43BD-8DEF-8375C83405B0}" srcOrd="10" destOrd="0" presId="urn:microsoft.com/office/officeart/2008/layout/VerticalCurvedList"/>
    <dgm:cxn modelId="{348CAB93-D5C4-4469-8757-18A20B331AEB}" type="presParOf" srcId="{D4459619-DAA2-43BD-8DEF-8375C83405B0}" destId="{958DA905-88CD-4040-AC22-C6188F1515AF}" srcOrd="0" destOrd="0" presId="urn:microsoft.com/office/officeart/2008/layout/VerticalCurvedList"/>
    <dgm:cxn modelId="{D96467A5-F368-413F-8729-BE7B240A653A}" type="presParOf" srcId="{AE16BE68-B1A5-4DEF-B6C9-146447CF076F}" destId="{E09692AB-574E-48B7-9478-A4865AE85E91}" srcOrd="11" destOrd="0" presId="urn:microsoft.com/office/officeart/2008/layout/VerticalCurvedList"/>
    <dgm:cxn modelId="{5BE864D6-4989-44F2-9205-884481D3BD4A}" type="presParOf" srcId="{AE16BE68-B1A5-4DEF-B6C9-146447CF076F}" destId="{39F3EECD-1EDE-41C4-8951-2340966148DA}" srcOrd="12" destOrd="0" presId="urn:microsoft.com/office/officeart/2008/layout/VerticalCurvedList"/>
    <dgm:cxn modelId="{D64DFFD7-2C0B-47DA-A311-B1D9F89BED2F}" type="presParOf" srcId="{39F3EECD-1EDE-41C4-8951-2340966148DA}" destId="{D86845B7-D69D-4AB5-BCAB-95F7BEFB7F27}" srcOrd="0" destOrd="0" presId="urn:microsoft.com/office/officeart/2008/layout/VerticalCurvedList"/>
    <dgm:cxn modelId="{E831A8E1-D8A4-4707-8D68-46758901B1D6}" type="presParOf" srcId="{AE16BE68-B1A5-4DEF-B6C9-146447CF076F}" destId="{E25FF6FB-19B3-4E80-898B-571B19547F1C}" srcOrd="13" destOrd="0" presId="urn:microsoft.com/office/officeart/2008/layout/VerticalCurvedList"/>
    <dgm:cxn modelId="{8D07D93D-D902-42C6-A73F-F9AF8C859C6C}" type="presParOf" srcId="{AE16BE68-B1A5-4DEF-B6C9-146447CF076F}" destId="{D0459D6F-9BC1-4BD7-87B7-60C9BA0B73D2}" srcOrd="14" destOrd="0" presId="urn:microsoft.com/office/officeart/2008/layout/VerticalCurvedList"/>
    <dgm:cxn modelId="{6DDC31DD-23EA-42AB-8CD3-D9B3A5045383}" type="presParOf" srcId="{D0459D6F-9BC1-4BD7-87B7-60C9BA0B73D2}" destId="{AA947301-626F-4165-A9DD-53EDE3ACD7B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D066EE-B620-4C3E-AE8A-86378432220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6F3A36-3C97-452C-AF06-0D209BA3A7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Same as in L01, we will use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gpt2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 and its assigned tokenizer</a:t>
          </a:r>
        </a:p>
      </dgm:t>
    </dgm:pt>
    <dgm:pt modelId="{B9054341-F653-4311-BF72-D11B879927CB}" type="parTrans" cxnId="{A189C2F8-60C4-4056-B104-E90599C153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64F242-EA15-4F42-90C9-5E4FF7E26811}" type="sibTrans" cxnId="{A189C2F8-60C4-4056-B104-E90599C153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BDB98E-0AB3-4341-9B2F-16BEEA31142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Since gpt2 is a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generative model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we will focus on the </a:t>
          </a: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generation task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8742E8-A6C0-4A44-8497-AFED30D09244}" type="parTrans" cxnId="{CF6BBF10-0BF3-438B-B173-422DD10CA04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77B4AC5-30C8-47D2-A318-4F5FDAE5D63C}" type="sibTrans" cxnId="{CF6BBF10-0BF3-438B-B173-422DD10CA04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58656A-17C6-44C8-AAB3-99388E070E7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! For the homework, if you wish to fine-tune a model for classification (e.g. sentiment classification), you need to choose a classification model such as GPT2ForSequenceClassification,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BertForSequenceClassification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or </a:t>
          </a:r>
          <a:r>
            <a:rPr lang="en-US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DistilBertForSequenceClassification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, depending on the task structure you are using. </a:t>
          </a:r>
        </a:p>
      </dgm:t>
    </dgm:pt>
    <dgm:pt modelId="{81929D42-EE22-44CB-93B2-AEDC847ABB63}" type="parTrans" cxnId="{68A193DE-04AC-44F3-87CE-3A104DF30F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537D74-1F36-405B-9542-B1932F04F998}" type="sibTrans" cxnId="{68A193DE-04AC-44F3-87CE-3A104DF30FF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5E3C17-67A4-46BF-8B4F-1D139274EFF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Don’t forget to use the correct tokenizer</a:t>
          </a:r>
        </a:p>
      </dgm:t>
    </dgm:pt>
    <dgm:pt modelId="{6E03E279-A064-40D9-BAAF-E9CA72322F6A}" type="parTrans" cxnId="{7267C6FA-6219-4809-B00B-4457ED4AE71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0AC24B7-C633-4C1D-8060-35E1C89A453F}" type="sibTrans" cxnId="{7267C6FA-6219-4809-B00B-4457ED4AE71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12D7C2-1E48-4887-A3D7-241D293B2445}" type="pres">
      <dgm:prSet presAssocID="{ABD066EE-B620-4C3E-AE8A-863784322204}" presName="vert0" presStyleCnt="0">
        <dgm:presLayoutVars>
          <dgm:dir/>
          <dgm:animOne val="branch"/>
          <dgm:animLvl val="lvl"/>
        </dgm:presLayoutVars>
      </dgm:prSet>
      <dgm:spPr/>
    </dgm:pt>
    <dgm:pt modelId="{6A771FC1-A59D-42E3-B6CF-A9568876A2D1}" type="pres">
      <dgm:prSet presAssocID="{476F3A36-3C97-452C-AF06-0D209BA3A738}" presName="thickLine" presStyleLbl="alignNode1" presStyleIdx="0" presStyleCnt="4"/>
      <dgm:spPr/>
    </dgm:pt>
    <dgm:pt modelId="{09A11E73-793D-4413-BA1E-6FFB6AA22AA0}" type="pres">
      <dgm:prSet presAssocID="{476F3A36-3C97-452C-AF06-0D209BA3A738}" presName="horz1" presStyleCnt="0"/>
      <dgm:spPr/>
    </dgm:pt>
    <dgm:pt modelId="{D11D635D-C7BF-4B39-8ABD-3102E7ACF84F}" type="pres">
      <dgm:prSet presAssocID="{476F3A36-3C97-452C-AF06-0D209BA3A738}" presName="tx1" presStyleLbl="revTx" presStyleIdx="0" presStyleCnt="4"/>
      <dgm:spPr/>
    </dgm:pt>
    <dgm:pt modelId="{CA2C2A0A-24E5-4714-BE44-64BB3B3FF967}" type="pres">
      <dgm:prSet presAssocID="{476F3A36-3C97-452C-AF06-0D209BA3A738}" presName="vert1" presStyleCnt="0"/>
      <dgm:spPr/>
    </dgm:pt>
    <dgm:pt modelId="{9E252FDC-A183-47A1-8CE3-5150BD5724B3}" type="pres">
      <dgm:prSet presAssocID="{75BDB98E-0AB3-4341-9B2F-16BEEA31142D}" presName="thickLine" presStyleLbl="alignNode1" presStyleIdx="1" presStyleCnt="4"/>
      <dgm:spPr/>
    </dgm:pt>
    <dgm:pt modelId="{712872DA-D7B6-4D57-B1C7-ACD85D22EA07}" type="pres">
      <dgm:prSet presAssocID="{75BDB98E-0AB3-4341-9B2F-16BEEA31142D}" presName="horz1" presStyleCnt="0"/>
      <dgm:spPr/>
    </dgm:pt>
    <dgm:pt modelId="{19AA0CCC-70A6-4852-974C-3D93793A2893}" type="pres">
      <dgm:prSet presAssocID="{75BDB98E-0AB3-4341-9B2F-16BEEA31142D}" presName="tx1" presStyleLbl="revTx" presStyleIdx="1" presStyleCnt="4"/>
      <dgm:spPr/>
    </dgm:pt>
    <dgm:pt modelId="{4E6A09A8-050D-4116-A492-94774B6AE13E}" type="pres">
      <dgm:prSet presAssocID="{75BDB98E-0AB3-4341-9B2F-16BEEA31142D}" presName="vert1" presStyleCnt="0"/>
      <dgm:spPr/>
    </dgm:pt>
    <dgm:pt modelId="{D54BF69E-1309-4016-8FB4-31D3DE53B675}" type="pres">
      <dgm:prSet presAssocID="{9958656A-17C6-44C8-AAB3-99388E070E7E}" presName="thickLine" presStyleLbl="alignNode1" presStyleIdx="2" presStyleCnt="4"/>
      <dgm:spPr/>
    </dgm:pt>
    <dgm:pt modelId="{115771BA-1554-477E-8C0B-41539A9D27A5}" type="pres">
      <dgm:prSet presAssocID="{9958656A-17C6-44C8-AAB3-99388E070E7E}" presName="horz1" presStyleCnt="0"/>
      <dgm:spPr/>
    </dgm:pt>
    <dgm:pt modelId="{E5CFB74F-8155-4F00-8A7C-97249CE97EFD}" type="pres">
      <dgm:prSet presAssocID="{9958656A-17C6-44C8-AAB3-99388E070E7E}" presName="tx1" presStyleLbl="revTx" presStyleIdx="2" presStyleCnt="4"/>
      <dgm:spPr/>
    </dgm:pt>
    <dgm:pt modelId="{D7923FBF-B3DA-4CBF-A6B2-144D29FC3A00}" type="pres">
      <dgm:prSet presAssocID="{9958656A-17C6-44C8-AAB3-99388E070E7E}" presName="vert1" presStyleCnt="0"/>
      <dgm:spPr/>
    </dgm:pt>
    <dgm:pt modelId="{CD01EE5C-C604-495B-A187-E2401A5C77AA}" type="pres">
      <dgm:prSet presAssocID="{A85E3C17-67A4-46BF-8B4F-1D139274EFF9}" presName="thickLine" presStyleLbl="alignNode1" presStyleIdx="3" presStyleCnt="4"/>
      <dgm:spPr/>
    </dgm:pt>
    <dgm:pt modelId="{36EEA13A-3F4C-4459-9CB8-5770676515E8}" type="pres">
      <dgm:prSet presAssocID="{A85E3C17-67A4-46BF-8B4F-1D139274EFF9}" presName="horz1" presStyleCnt="0"/>
      <dgm:spPr/>
    </dgm:pt>
    <dgm:pt modelId="{48DBE9C2-AAF5-4FA4-BD7B-E9BA614CD87B}" type="pres">
      <dgm:prSet presAssocID="{A85E3C17-67A4-46BF-8B4F-1D139274EFF9}" presName="tx1" presStyleLbl="revTx" presStyleIdx="3" presStyleCnt="4"/>
      <dgm:spPr/>
    </dgm:pt>
    <dgm:pt modelId="{FA17E712-E11A-40AB-B976-A9B5E7E41ACD}" type="pres">
      <dgm:prSet presAssocID="{A85E3C17-67A4-46BF-8B4F-1D139274EFF9}" presName="vert1" presStyleCnt="0"/>
      <dgm:spPr/>
    </dgm:pt>
  </dgm:ptLst>
  <dgm:cxnLst>
    <dgm:cxn modelId="{CF6BBF10-0BF3-438B-B173-422DD10CA04F}" srcId="{ABD066EE-B620-4C3E-AE8A-863784322204}" destId="{75BDB98E-0AB3-4341-9B2F-16BEEA31142D}" srcOrd="1" destOrd="0" parTransId="{328742E8-A6C0-4A44-8497-AFED30D09244}" sibTransId="{477B4AC5-30C8-47D2-A318-4F5FDAE5D63C}"/>
    <dgm:cxn modelId="{87B03038-CAB5-43B9-B41E-F87D0AAE0AB8}" type="presOf" srcId="{476F3A36-3C97-452C-AF06-0D209BA3A738}" destId="{D11D635D-C7BF-4B39-8ABD-3102E7ACF84F}" srcOrd="0" destOrd="0" presId="urn:microsoft.com/office/officeart/2008/layout/LinedList"/>
    <dgm:cxn modelId="{156F396A-F036-421A-B599-C8AFF6585505}" type="presOf" srcId="{9958656A-17C6-44C8-AAB3-99388E070E7E}" destId="{E5CFB74F-8155-4F00-8A7C-97249CE97EFD}" srcOrd="0" destOrd="0" presId="urn:microsoft.com/office/officeart/2008/layout/LinedList"/>
    <dgm:cxn modelId="{1D92ADCE-1F83-46BA-9ADB-D9FFCE9B2616}" type="presOf" srcId="{A85E3C17-67A4-46BF-8B4F-1D139274EFF9}" destId="{48DBE9C2-AAF5-4FA4-BD7B-E9BA614CD87B}" srcOrd="0" destOrd="0" presId="urn:microsoft.com/office/officeart/2008/layout/LinedList"/>
    <dgm:cxn modelId="{68A193DE-04AC-44F3-87CE-3A104DF30FF0}" srcId="{ABD066EE-B620-4C3E-AE8A-863784322204}" destId="{9958656A-17C6-44C8-AAB3-99388E070E7E}" srcOrd="2" destOrd="0" parTransId="{81929D42-EE22-44CB-93B2-AEDC847ABB63}" sibTransId="{85537D74-1F36-405B-9542-B1932F04F998}"/>
    <dgm:cxn modelId="{006F26E3-48BD-47A9-ABCC-9EADE4705489}" type="presOf" srcId="{75BDB98E-0AB3-4341-9B2F-16BEEA31142D}" destId="{19AA0CCC-70A6-4852-974C-3D93793A2893}" srcOrd="0" destOrd="0" presId="urn:microsoft.com/office/officeart/2008/layout/LinedList"/>
    <dgm:cxn modelId="{A189C2F8-60C4-4056-B104-E90599C1532D}" srcId="{ABD066EE-B620-4C3E-AE8A-863784322204}" destId="{476F3A36-3C97-452C-AF06-0D209BA3A738}" srcOrd="0" destOrd="0" parTransId="{B9054341-F653-4311-BF72-D11B879927CB}" sibTransId="{9064F242-EA15-4F42-90C9-5E4FF7E26811}"/>
    <dgm:cxn modelId="{C4D676FA-1682-499C-81DA-377719D49AC3}" type="presOf" srcId="{ABD066EE-B620-4C3E-AE8A-863784322204}" destId="{0012D7C2-1E48-4887-A3D7-241D293B2445}" srcOrd="0" destOrd="0" presId="urn:microsoft.com/office/officeart/2008/layout/LinedList"/>
    <dgm:cxn modelId="{7267C6FA-6219-4809-B00B-4457ED4AE71D}" srcId="{ABD066EE-B620-4C3E-AE8A-863784322204}" destId="{A85E3C17-67A4-46BF-8B4F-1D139274EFF9}" srcOrd="3" destOrd="0" parTransId="{6E03E279-A064-40D9-BAAF-E9CA72322F6A}" sibTransId="{10AC24B7-C633-4C1D-8060-35E1C89A453F}"/>
    <dgm:cxn modelId="{AEEB842F-6144-4901-91D5-7D06798D6235}" type="presParOf" srcId="{0012D7C2-1E48-4887-A3D7-241D293B2445}" destId="{6A771FC1-A59D-42E3-B6CF-A9568876A2D1}" srcOrd="0" destOrd="0" presId="urn:microsoft.com/office/officeart/2008/layout/LinedList"/>
    <dgm:cxn modelId="{97D71992-8FB0-4FE9-9906-A56754986E6E}" type="presParOf" srcId="{0012D7C2-1E48-4887-A3D7-241D293B2445}" destId="{09A11E73-793D-4413-BA1E-6FFB6AA22AA0}" srcOrd="1" destOrd="0" presId="urn:microsoft.com/office/officeart/2008/layout/LinedList"/>
    <dgm:cxn modelId="{E9FF255E-EF19-4A83-9E7C-DC929501FD74}" type="presParOf" srcId="{09A11E73-793D-4413-BA1E-6FFB6AA22AA0}" destId="{D11D635D-C7BF-4B39-8ABD-3102E7ACF84F}" srcOrd="0" destOrd="0" presId="urn:microsoft.com/office/officeart/2008/layout/LinedList"/>
    <dgm:cxn modelId="{C8FE8C95-E72A-49BD-81A4-96E1E03AD62D}" type="presParOf" srcId="{09A11E73-793D-4413-BA1E-6FFB6AA22AA0}" destId="{CA2C2A0A-24E5-4714-BE44-64BB3B3FF967}" srcOrd="1" destOrd="0" presId="urn:microsoft.com/office/officeart/2008/layout/LinedList"/>
    <dgm:cxn modelId="{945D8774-61DA-4598-9CCC-F95112518FBC}" type="presParOf" srcId="{0012D7C2-1E48-4887-A3D7-241D293B2445}" destId="{9E252FDC-A183-47A1-8CE3-5150BD5724B3}" srcOrd="2" destOrd="0" presId="urn:microsoft.com/office/officeart/2008/layout/LinedList"/>
    <dgm:cxn modelId="{F0886563-D8B5-468B-9D5A-C2239EE3E62A}" type="presParOf" srcId="{0012D7C2-1E48-4887-A3D7-241D293B2445}" destId="{712872DA-D7B6-4D57-B1C7-ACD85D22EA07}" srcOrd="3" destOrd="0" presId="urn:microsoft.com/office/officeart/2008/layout/LinedList"/>
    <dgm:cxn modelId="{36765032-1E43-4F67-802F-5C6F9E27CF75}" type="presParOf" srcId="{712872DA-D7B6-4D57-B1C7-ACD85D22EA07}" destId="{19AA0CCC-70A6-4852-974C-3D93793A2893}" srcOrd="0" destOrd="0" presId="urn:microsoft.com/office/officeart/2008/layout/LinedList"/>
    <dgm:cxn modelId="{D344E30C-B107-411B-B44A-4DFC380F8DBC}" type="presParOf" srcId="{712872DA-D7B6-4D57-B1C7-ACD85D22EA07}" destId="{4E6A09A8-050D-4116-A492-94774B6AE13E}" srcOrd="1" destOrd="0" presId="urn:microsoft.com/office/officeart/2008/layout/LinedList"/>
    <dgm:cxn modelId="{7A098E40-F81D-4EE1-8A2A-89106E46FA41}" type="presParOf" srcId="{0012D7C2-1E48-4887-A3D7-241D293B2445}" destId="{D54BF69E-1309-4016-8FB4-31D3DE53B675}" srcOrd="4" destOrd="0" presId="urn:microsoft.com/office/officeart/2008/layout/LinedList"/>
    <dgm:cxn modelId="{A24758FE-FC3B-4DB2-895C-15D724E6FD05}" type="presParOf" srcId="{0012D7C2-1E48-4887-A3D7-241D293B2445}" destId="{115771BA-1554-477E-8C0B-41539A9D27A5}" srcOrd="5" destOrd="0" presId="urn:microsoft.com/office/officeart/2008/layout/LinedList"/>
    <dgm:cxn modelId="{06DEBC56-690E-4E34-9E90-1D8D3EA3BA3A}" type="presParOf" srcId="{115771BA-1554-477E-8C0B-41539A9D27A5}" destId="{E5CFB74F-8155-4F00-8A7C-97249CE97EFD}" srcOrd="0" destOrd="0" presId="urn:microsoft.com/office/officeart/2008/layout/LinedList"/>
    <dgm:cxn modelId="{47719510-16C1-430C-83E0-45E441644866}" type="presParOf" srcId="{115771BA-1554-477E-8C0B-41539A9D27A5}" destId="{D7923FBF-B3DA-4CBF-A6B2-144D29FC3A00}" srcOrd="1" destOrd="0" presId="urn:microsoft.com/office/officeart/2008/layout/LinedList"/>
    <dgm:cxn modelId="{D7634721-7E43-4B6F-9088-AA78DE938A83}" type="presParOf" srcId="{0012D7C2-1E48-4887-A3D7-241D293B2445}" destId="{CD01EE5C-C604-495B-A187-E2401A5C77AA}" srcOrd="6" destOrd="0" presId="urn:microsoft.com/office/officeart/2008/layout/LinedList"/>
    <dgm:cxn modelId="{0BADE104-AC72-487C-A977-DE607C4BFAE6}" type="presParOf" srcId="{0012D7C2-1E48-4887-A3D7-241D293B2445}" destId="{36EEA13A-3F4C-4459-9CB8-5770676515E8}" srcOrd="7" destOrd="0" presId="urn:microsoft.com/office/officeart/2008/layout/LinedList"/>
    <dgm:cxn modelId="{7845E65E-F43A-4304-8381-321707D1F930}" type="presParOf" srcId="{36EEA13A-3F4C-4459-9CB8-5770676515E8}" destId="{48DBE9C2-AAF5-4FA4-BD7B-E9BA614CD87B}" srcOrd="0" destOrd="0" presId="urn:microsoft.com/office/officeart/2008/layout/LinedList"/>
    <dgm:cxn modelId="{F865DB43-9BEC-41CB-AABB-529B5CFCC242}" type="presParOf" srcId="{36EEA13A-3F4C-4459-9CB8-5770676515E8}" destId="{FA17E712-E11A-40AB-B976-A9B5E7E41AC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230895-8594-426D-8270-98796F45802D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8076F8AB-7EA0-4FA6-9F33-D0642368D533}">
      <dgm:prSet phldrT="[Text]"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Setting Training Arguments</a:t>
          </a:r>
        </a:p>
      </dgm:t>
    </dgm:pt>
    <dgm:pt modelId="{B0ED7A4F-CF5A-48C0-AD0E-9B75638FC0E1}" type="parTrans" cxnId="{933EBE0C-0DEC-451E-B7C3-F839F1B888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BE4899-281C-4423-BDD9-B7BF417CB4B7}" type="sibTrans" cxnId="{933EBE0C-0DEC-451E-B7C3-F839F1B8880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B473AD-94A3-43EC-A1A8-1992CBF0B163}">
      <dgm:prSet phldrT="[Text]" phldr="0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Use TrainingArguments</a:t>
          </a:r>
        </a:p>
      </dgm:t>
    </dgm:pt>
    <dgm:pt modelId="{C249C3AE-37BA-4DD3-8BD5-E37658713004}" type="parTrans" cxnId="{3319BA83-6C27-4958-8E1B-ACC58942422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6E4A19-9788-4B76-90AB-CC0B76B52D46}" type="sibTrans" cxnId="{3319BA83-6C27-4958-8E1B-ACC58942422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8BD0B7-5A24-428C-86D9-6FFE67C14C0C}">
      <dgm:prSet phldrT="[Text]"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Initialize the Trainer</a:t>
          </a:r>
        </a:p>
      </dgm:t>
    </dgm:pt>
    <dgm:pt modelId="{1C30CD77-86B3-4A1F-BE8B-27630CCD99F1}" type="parTrans" cxnId="{C4B96A22-EE20-4798-8228-DABA9B86C6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E33B96-C35C-4953-85CF-70BA82F6865E}" type="sibTrans" cxnId="{C4B96A22-EE20-4798-8228-DABA9B86C6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F993933-140A-4DA7-AE5A-2754B0405B3A}">
      <dgm:prSet phldrT="[Text]" phldr="0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Use Trainer</a:t>
          </a:r>
        </a:p>
      </dgm:t>
    </dgm:pt>
    <dgm:pt modelId="{87CB14B4-4B5E-48D0-A5EE-9920DB0F1809}" type="parTrans" cxnId="{BE02794A-BDFE-43C9-99D2-524E9FD02E9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7BEEF69-5748-455D-A9E8-5F96A8791D50}" type="sibTrans" cxnId="{BE02794A-BDFE-43C9-99D2-524E9FD02E9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F065C7-5846-4BDA-B1AA-2581A60EE1C1}">
      <dgm:prSet phldrT="[Text]" phldr="0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Start the training </a:t>
          </a:r>
        </a:p>
      </dgm:t>
    </dgm:pt>
    <dgm:pt modelId="{BF2B89E0-A34F-4DA9-99D4-D0E07651361D}" type="parTrans" cxnId="{F83C865D-39E7-45EA-B0AE-43254D0C3A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DA27FF9-D97D-4180-B51A-4B22435B1CEC}" type="sibTrans" cxnId="{F83C865D-39E7-45EA-B0AE-43254D0C3A9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E563B9-ACED-4674-A6AF-C74A245FE1DE}">
      <dgm:prSet phldrT="[Text]" phldr="0"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Use </a:t>
          </a:r>
          <a:r>
            <a:rPr lang="en-US" sz="18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trainer.train</a:t>
          </a:r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gm:t>
    </dgm:pt>
    <dgm:pt modelId="{49EB902F-6A3B-4938-8BE6-AC3401F7FA77}" type="parTrans" cxnId="{03048B6F-0538-42BF-9D12-244831188ED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A961D9-B492-4BDA-A6A7-79773F1BE50C}" type="sibTrans" cxnId="{03048B6F-0538-42BF-9D12-244831188ED5}">
      <dgm:prSet/>
      <dgm:spPr/>
    </dgm:pt>
    <dgm:pt modelId="{74F6A3DA-198A-4174-B43B-B2FF14B28BAE}" type="pres">
      <dgm:prSet presAssocID="{58230895-8594-426D-8270-98796F45802D}" presName="rootnode" presStyleCnt="0">
        <dgm:presLayoutVars>
          <dgm:chMax/>
          <dgm:chPref/>
          <dgm:dir/>
          <dgm:animLvl val="lvl"/>
        </dgm:presLayoutVars>
      </dgm:prSet>
      <dgm:spPr/>
    </dgm:pt>
    <dgm:pt modelId="{2832C81E-8C8C-4685-AD6C-2E096D2F9351}" type="pres">
      <dgm:prSet presAssocID="{8076F8AB-7EA0-4FA6-9F33-D0642368D533}" presName="composite" presStyleCnt="0"/>
      <dgm:spPr/>
    </dgm:pt>
    <dgm:pt modelId="{D7D9DC84-1B1E-40F2-AFB9-71BFAC723ABD}" type="pres">
      <dgm:prSet presAssocID="{8076F8AB-7EA0-4FA6-9F33-D0642368D533}" presName="bentUpArrow1" presStyleLbl="alignImgPlace1" presStyleIdx="0" presStyleCnt="2"/>
      <dgm:spPr/>
    </dgm:pt>
    <dgm:pt modelId="{10F3E804-3E79-48CA-B92C-89B123D9C5B5}" type="pres">
      <dgm:prSet presAssocID="{8076F8AB-7EA0-4FA6-9F33-D0642368D533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9D6DF687-BA3B-4823-B4F0-53AEA2E2A572}" type="pres">
      <dgm:prSet presAssocID="{8076F8AB-7EA0-4FA6-9F33-D0642368D533}" presName="ChildText" presStyleLbl="revTx" presStyleIdx="0" presStyleCnt="3" custScaleX="231487" custLinFactNeighborX="73925" custLinFactNeighborY="1037">
        <dgm:presLayoutVars>
          <dgm:chMax val="0"/>
          <dgm:chPref val="0"/>
          <dgm:bulletEnabled val="1"/>
        </dgm:presLayoutVars>
      </dgm:prSet>
      <dgm:spPr/>
    </dgm:pt>
    <dgm:pt modelId="{B1DD5E0A-EB4A-4160-A0B4-38C110FCC157}" type="pres">
      <dgm:prSet presAssocID="{CCBE4899-281C-4423-BDD9-B7BF417CB4B7}" presName="sibTrans" presStyleCnt="0"/>
      <dgm:spPr/>
    </dgm:pt>
    <dgm:pt modelId="{93B59C48-06D5-4607-93C6-3076DF73D208}" type="pres">
      <dgm:prSet presAssocID="{A08BD0B7-5A24-428C-86D9-6FFE67C14C0C}" presName="composite" presStyleCnt="0"/>
      <dgm:spPr/>
    </dgm:pt>
    <dgm:pt modelId="{3B541CB2-97F7-4355-8BCD-05595547E232}" type="pres">
      <dgm:prSet presAssocID="{A08BD0B7-5A24-428C-86D9-6FFE67C14C0C}" presName="bentUpArrow1" presStyleLbl="alignImgPlace1" presStyleIdx="1" presStyleCnt="2"/>
      <dgm:spPr/>
    </dgm:pt>
    <dgm:pt modelId="{BD2BA110-F3E5-4C11-A397-A66F83E8D901}" type="pres">
      <dgm:prSet presAssocID="{A08BD0B7-5A24-428C-86D9-6FFE67C14C0C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2F93B89F-091F-4D9C-9698-2D112EB39935}" type="pres">
      <dgm:prSet presAssocID="{A08BD0B7-5A24-428C-86D9-6FFE67C14C0C}" presName="ChildText" presStyleLbl="revTx" presStyleIdx="1" presStyleCnt="3" custScaleX="171680" custLinFactNeighborX="42722" custLinFactNeighborY="-4145">
        <dgm:presLayoutVars>
          <dgm:chMax val="0"/>
          <dgm:chPref val="0"/>
          <dgm:bulletEnabled val="1"/>
        </dgm:presLayoutVars>
      </dgm:prSet>
      <dgm:spPr/>
    </dgm:pt>
    <dgm:pt modelId="{66B0F62B-7A08-4959-8DD3-A5581574C3C2}" type="pres">
      <dgm:prSet presAssocID="{64E33B96-C35C-4953-85CF-70BA82F6865E}" presName="sibTrans" presStyleCnt="0"/>
      <dgm:spPr/>
    </dgm:pt>
    <dgm:pt modelId="{0C65EBDA-0A16-4F99-8308-24BFAF834EB3}" type="pres">
      <dgm:prSet presAssocID="{62F065C7-5846-4BDA-B1AA-2581A60EE1C1}" presName="composite" presStyleCnt="0"/>
      <dgm:spPr/>
    </dgm:pt>
    <dgm:pt modelId="{B3AC87F8-2CC0-42D3-986B-17F795D02FBE}" type="pres">
      <dgm:prSet presAssocID="{62F065C7-5846-4BDA-B1AA-2581A60EE1C1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A3797BD4-0011-4503-85B5-FA40AD7495FF}" type="pres">
      <dgm:prSet presAssocID="{62F065C7-5846-4BDA-B1AA-2581A60EE1C1}" presName="FinalChildText" presStyleLbl="revTx" presStyleIdx="2" presStyleCnt="3" custScaleX="192895" custLinFactNeighborX="54188" custLinFactNeighborY="-4146">
        <dgm:presLayoutVars>
          <dgm:chMax val="0"/>
          <dgm:chPref val="0"/>
          <dgm:bulletEnabled val="1"/>
        </dgm:presLayoutVars>
      </dgm:prSet>
      <dgm:spPr/>
    </dgm:pt>
  </dgm:ptLst>
  <dgm:cxnLst>
    <dgm:cxn modelId="{933EBE0C-0DEC-451E-B7C3-F839F1B88806}" srcId="{58230895-8594-426D-8270-98796F45802D}" destId="{8076F8AB-7EA0-4FA6-9F33-D0642368D533}" srcOrd="0" destOrd="0" parTransId="{B0ED7A4F-CF5A-48C0-AD0E-9B75638FC0E1}" sibTransId="{CCBE4899-281C-4423-BDD9-B7BF417CB4B7}"/>
    <dgm:cxn modelId="{C4B96A22-EE20-4798-8228-DABA9B86C65E}" srcId="{58230895-8594-426D-8270-98796F45802D}" destId="{A08BD0B7-5A24-428C-86D9-6FFE67C14C0C}" srcOrd="1" destOrd="0" parTransId="{1C30CD77-86B3-4A1F-BE8B-27630CCD99F1}" sibTransId="{64E33B96-C35C-4953-85CF-70BA82F6865E}"/>
    <dgm:cxn modelId="{0E743D28-1CE1-4D59-919E-2DBCFC36D8CF}" type="presOf" srcId="{8076F8AB-7EA0-4FA6-9F33-D0642368D533}" destId="{10F3E804-3E79-48CA-B92C-89B123D9C5B5}" srcOrd="0" destOrd="0" presId="urn:microsoft.com/office/officeart/2005/8/layout/StepDownProcess"/>
    <dgm:cxn modelId="{42AEE85C-EB00-4C4D-B2E9-735D59B8FF82}" type="presOf" srcId="{A08BD0B7-5A24-428C-86D9-6FFE67C14C0C}" destId="{BD2BA110-F3E5-4C11-A397-A66F83E8D901}" srcOrd="0" destOrd="0" presId="urn:microsoft.com/office/officeart/2005/8/layout/StepDownProcess"/>
    <dgm:cxn modelId="{F83C865D-39E7-45EA-B0AE-43254D0C3A9A}" srcId="{58230895-8594-426D-8270-98796F45802D}" destId="{62F065C7-5846-4BDA-B1AA-2581A60EE1C1}" srcOrd="2" destOrd="0" parTransId="{BF2B89E0-A34F-4DA9-99D4-D0E07651361D}" sibTransId="{ADA27FF9-D97D-4180-B51A-4B22435B1CEC}"/>
    <dgm:cxn modelId="{755D6C42-88C3-4D8C-A9E5-198051EDDB91}" type="presOf" srcId="{62F065C7-5846-4BDA-B1AA-2581A60EE1C1}" destId="{B3AC87F8-2CC0-42D3-986B-17F795D02FBE}" srcOrd="0" destOrd="0" presId="urn:microsoft.com/office/officeart/2005/8/layout/StepDownProcess"/>
    <dgm:cxn modelId="{BE02794A-BDFE-43C9-99D2-524E9FD02E90}" srcId="{A08BD0B7-5A24-428C-86D9-6FFE67C14C0C}" destId="{4F993933-140A-4DA7-AE5A-2754B0405B3A}" srcOrd="0" destOrd="0" parTransId="{87CB14B4-4B5E-48D0-A5EE-9920DB0F1809}" sibTransId="{C7BEEF69-5748-455D-A9E8-5F96A8791D50}"/>
    <dgm:cxn modelId="{6FF1F84E-514F-4225-AB1D-0FE237361F8E}" type="presOf" srcId="{FFB473AD-94A3-43EC-A1A8-1992CBF0B163}" destId="{9D6DF687-BA3B-4823-B4F0-53AEA2E2A572}" srcOrd="0" destOrd="0" presId="urn:microsoft.com/office/officeart/2005/8/layout/StepDownProcess"/>
    <dgm:cxn modelId="{5319056F-8F7F-4FBB-AFC9-AA017D68EE20}" type="presOf" srcId="{46E563B9-ACED-4674-A6AF-C74A245FE1DE}" destId="{A3797BD4-0011-4503-85B5-FA40AD7495FF}" srcOrd="0" destOrd="0" presId="urn:microsoft.com/office/officeart/2005/8/layout/StepDownProcess"/>
    <dgm:cxn modelId="{03048B6F-0538-42BF-9D12-244831188ED5}" srcId="{62F065C7-5846-4BDA-B1AA-2581A60EE1C1}" destId="{46E563B9-ACED-4674-A6AF-C74A245FE1DE}" srcOrd="0" destOrd="0" parTransId="{49EB902F-6A3B-4938-8BE6-AC3401F7FA77}" sibTransId="{E1A961D9-B492-4BDA-A6A7-79773F1BE50C}"/>
    <dgm:cxn modelId="{3319BA83-6C27-4958-8E1B-ACC589424223}" srcId="{8076F8AB-7EA0-4FA6-9F33-D0642368D533}" destId="{FFB473AD-94A3-43EC-A1A8-1992CBF0B163}" srcOrd="0" destOrd="0" parTransId="{C249C3AE-37BA-4DD3-8BD5-E37658713004}" sibTransId="{AD6E4A19-9788-4B76-90AB-CC0B76B52D46}"/>
    <dgm:cxn modelId="{C64DF99C-D195-4297-BAE2-388076CBF48B}" type="presOf" srcId="{4F993933-140A-4DA7-AE5A-2754B0405B3A}" destId="{2F93B89F-091F-4D9C-9698-2D112EB39935}" srcOrd="0" destOrd="0" presId="urn:microsoft.com/office/officeart/2005/8/layout/StepDownProcess"/>
    <dgm:cxn modelId="{392D11E8-E076-4223-8802-C8B0FE2A9CCC}" type="presOf" srcId="{58230895-8594-426D-8270-98796F45802D}" destId="{74F6A3DA-198A-4174-B43B-B2FF14B28BAE}" srcOrd="0" destOrd="0" presId="urn:microsoft.com/office/officeart/2005/8/layout/StepDownProcess"/>
    <dgm:cxn modelId="{82E3B229-6751-4F65-9292-03797EA77A94}" type="presParOf" srcId="{74F6A3DA-198A-4174-B43B-B2FF14B28BAE}" destId="{2832C81E-8C8C-4685-AD6C-2E096D2F9351}" srcOrd="0" destOrd="0" presId="urn:microsoft.com/office/officeart/2005/8/layout/StepDownProcess"/>
    <dgm:cxn modelId="{5FD2F53F-2909-45C2-85BE-BED7B9C0B9FD}" type="presParOf" srcId="{2832C81E-8C8C-4685-AD6C-2E096D2F9351}" destId="{D7D9DC84-1B1E-40F2-AFB9-71BFAC723ABD}" srcOrd="0" destOrd="0" presId="urn:microsoft.com/office/officeart/2005/8/layout/StepDownProcess"/>
    <dgm:cxn modelId="{7AE0E4AA-C332-45BC-921A-FA110E14BFA7}" type="presParOf" srcId="{2832C81E-8C8C-4685-AD6C-2E096D2F9351}" destId="{10F3E804-3E79-48CA-B92C-89B123D9C5B5}" srcOrd="1" destOrd="0" presId="urn:microsoft.com/office/officeart/2005/8/layout/StepDownProcess"/>
    <dgm:cxn modelId="{527499A2-F93C-4450-9C1A-6A80EC0269DD}" type="presParOf" srcId="{2832C81E-8C8C-4685-AD6C-2E096D2F9351}" destId="{9D6DF687-BA3B-4823-B4F0-53AEA2E2A572}" srcOrd="2" destOrd="0" presId="urn:microsoft.com/office/officeart/2005/8/layout/StepDownProcess"/>
    <dgm:cxn modelId="{35214C84-3F6D-457A-B663-A13600B4F90D}" type="presParOf" srcId="{74F6A3DA-198A-4174-B43B-B2FF14B28BAE}" destId="{B1DD5E0A-EB4A-4160-A0B4-38C110FCC157}" srcOrd="1" destOrd="0" presId="urn:microsoft.com/office/officeart/2005/8/layout/StepDownProcess"/>
    <dgm:cxn modelId="{BAF7B0E1-42B1-4DAE-AE0E-4C9483BAD534}" type="presParOf" srcId="{74F6A3DA-198A-4174-B43B-B2FF14B28BAE}" destId="{93B59C48-06D5-4607-93C6-3076DF73D208}" srcOrd="2" destOrd="0" presId="urn:microsoft.com/office/officeart/2005/8/layout/StepDownProcess"/>
    <dgm:cxn modelId="{91D3298B-821D-4177-86E9-59CC3DF69C0A}" type="presParOf" srcId="{93B59C48-06D5-4607-93C6-3076DF73D208}" destId="{3B541CB2-97F7-4355-8BCD-05595547E232}" srcOrd="0" destOrd="0" presId="urn:microsoft.com/office/officeart/2005/8/layout/StepDownProcess"/>
    <dgm:cxn modelId="{4B70AFDB-8492-4964-8BF4-84972578E756}" type="presParOf" srcId="{93B59C48-06D5-4607-93C6-3076DF73D208}" destId="{BD2BA110-F3E5-4C11-A397-A66F83E8D901}" srcOrd="1" destOrd="0" presId="urn:microsoft.com/office/officeart/2005/8/layout/StepDownProcess"/>
    <dgm:cxn modelId="{E466B908-6650-4DE2-B034-6C46359814D7}" type="presParOf" srcId="{93B59C48-06D5-4607-93C6-3076DF73D208}" destId="{2F93B89F-091F-4D9C-9698-2D112EB39935}" srcOrd="2" destOrd="0" presId="urn:microsoft.com/office/officeart/2005/8/layout/StepDownProcess"/>
    <dgm:cxn modelId="{B5355CFD-96FD-4CE0-9A09-9D66DCB169A7}" type="presParOf" srcId="{74F6A3DA-198A-4174-B43B-B2FF14B28BAE}" destId="{66B0F62B-7A08-4959-8DD3-A5581574C3C2}" srcOrd="3" destOrd="0" presId="urn:microsoft.com/office/officeart/2005/8/layout/StepDownProcess"/>
    <dgm:cxn modelId="{3CE69A19-5263-4164-BD85-B9C99774B76F}" type="presParOf" srcId="{74F6A3DA-198A-4174-B43B-B2FF14B28BAE}" destId="{0C65EBDA-0A16-4F99-8308-24BFAF834EB3}" srcOrd="4" destOrd="0" presId="urn:microsoft.com/office/officeart/2005/8/layout/StepDownProcess"/>
    <dgm:cxn modelId="{7E696F6D-9089-4FB6-9AA1-4E822EF237F1}" type="presParOf" srcId="{0C65EBDA-0A16-4F99-8308-24BFAF834EB3}" destId="{B3AC87F8-2CC0-42D3-986B-17F795D02FBE}" srcOrd="0" destOrd="0" presId="urn:microsoft.com/office/officeart/2005/8/layout/StepDownProcess"/>
    <dgm:cxn modelId="{7910890B-419C-4F76-B776-694F53EB9406}" type="presParOf" srcId="{0C65EBDA-0A16-4F99-8308-24BFAF834EB3}" destId="{A3797BD4-0011-4503-85B5-FA40AD7495FF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DA452B-6FFB-468D-835E-DA3D860EDFB9}">
      <dsp:nvSpPr>
        <dsp:cNvPr id="0" name=""/>
        <dsp:cNvSpPr/>
      </dsp:nvSpPr>
      <dsp:spPr>
        <a:xfrm>
          <a:off x="-7021800" y="-1073536"/>
          <a:ext cx="8357167" cy="8357167"/>
        </a:xfrm>
        <a:prstGeom prst="blockArc">
          <a:avLst>
            <a:gd name="adj1" fmla="val 18900000"/>
            <a:gd name="adj2" fmla="val 2700000"/>
            <a:gd name="adj3" fmla="val 258"/>
          </a:avLst>
        </a:prstGeom>
        <a:noFill/>
        <a:ln w="19050" cap="flat" cmpd="sng" algn="ctr">
          <a:solidFill>
            <a:schemeClr val="accent2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54B335-533D-4B1D-9FD4-4AA63DDA2D6E}">
      <dsp:nvSpPr>
        <dsp:cNvPr id="0" name=""/>
        <dsp:cNvSpPr/>
      </dsp:nvSpPr>
      <dsp:spPr>
        <a:xfrm>
          <a:off x="497118" y="327023"/>
          <a:ext cx="8414717" cy="65379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5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Recap L01</a:t>
          </a:r>
        </a:p>
      </dsp:txBody>
      <dsp:txXfrm>
        <a:off x="497118" y="327023"/>
        <a:ext cx="8414717" cy="653798"/>
      </dsp:txXfrm>
    </dsp:sp>
    <dsp:sp modelId="{D525DF61-683F-4228-BD97-A1A34914F0F6}">
      <dsp:nvSpPr>
        <dsp:cNvPr id="0" name=""/>
        <dsp:cNvSpPr/>
      </dsp:nvSpPr>
      <dsp:spPr>
        <a:xfrm>
          <a:off x="88493" y="245298"/>
          <a:ext cx="817248" cy="817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A775E9-37F9-4934-87A4-763EA4E4BE85}">
      <dsp:nvSpPr>
        <dsp:cNvPr id="0" name=""/>
        <dsp:cNvSpPr/>
      </dsp:nvSpPr>
      <dsp:spPr>
        <a:xfrm>
          <a:off x="1034912" y="1307597"/>
          <a:ext cx="7876922" cy="65379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5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What is Fine-tuning</a:t>
          </a:r>
        </a:p>
      </dsp:txBody>
      <dsp:txXfrm>
        <a:off x="1034912" y="1307597"/>
        <a:ext cx="7876922" cy="653798"/>
      </dsp:txXfrm>
    </dsp:sp>
    <dsp:sp modelId="{51252450-6459-4396-BE02-766F48544AB2}">
      <dsp:nvSpPr>
        <dsp:cNvPr id="0" name=""/>
        <dsp:cNvSpPr/>
      </dsp:nvSpPr>
      <dsp:spPr>
        <a:xfrm>
          <a:off x="626288" y="1225872"/>
          <a:ext cx="817248" cy="817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-8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A937B4-52C9-4A3A-87D2-252BF485862E}">
      <dsp:nvSpPr>
        <dsp:cNvPr id="0" name=""/>
        <dsp:cNvSpPr/>
      </dsp:nvSpPr>
      <dsp:spPr>
        <a:xfrm>
          <a:off x="1280832" y="2288171"/>
          <a:ext cx="7631003" cy="65379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1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5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Overview of Fine-Tuning Steps</a:t>
          </a:r>
        </a:p>
      </dsp:txBody>
      <dsp:txXfrm>
        <a:off x="1280832" y="2288171"/>
        <a:ext cx="7631003" cy="653798"/>
      </dsp:txXfrm>
    </dsp:sp>
    <dsp:sp modelId="{15419ABC-4758-490A-B644-B8073AE43005}">
      <dsp:nvSpPr>
        <dsp:cNvPr id="0" name=""/>
        <dsp:cNvSpPr/>
      </dsp:nvSpPr>
      <dsp:spPr>
        <a:xfrm>
          <a:off x="872207" y="2206446"/>
          <a:ext cx="817248" cy="817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-16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4B169A-259D-49AC-BBFD-EAA39A2F3D96}">
      <dsp:nvSpPr>
        <dsp:cNvPr id="0" name=""/>
        <dsp:cNvSpPr/>
      </dsp:nvSpPr>
      <dsp:spPr>
        <a:xfrm>
          <a:off x="1280832" y="3268124"/>
          <a:ext cx="7631003" cy="65379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5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Data Collection</a:t>
          </a:r>
        </a:p>
      </dsp:txBody>
      <dsp:txXfrm>
        <a:off x="1280832" y="3268124"/>
        <a:ext cx="7631003" cy="653798"/>
      </dsp:txXfrm>
    </dsp:sp>
    <dsp:sp modelId="{0002B659-8148-4DC0-BD86-BE5B978B8E27}">
      <dsp:nvSpPr>
        <dsp:cNvPr id="0" name=""/>
        <dsp:cNvSpPr/>
      </dsp:nvSpPr>
      <dsp:spPr>
        <a:xfrm>
          <a:off x="872207" y="3186399"/>
          <a:ext cx="817248" cy="817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-24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6AC072-EA24-48D5-BA28-47FA0319003E}">
      <dsp:nvSpPr>
        <dsp:cNvPr id="0" name=""/>
        <dsp:cNvSpPr/>
      </dsp:nvSpPr>
      <dsp:spPr>
        <a:xfrm>
          <a:off x="1034912" y="4248698"/>
          <a:ext cx="7876922" cy="65379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3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5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Preprocessing the training data</a:t>
          </a:r>
        </a:p>
      </dsp:txBody>
      <dsp:txXfrm>
        <a:off x="1034912" y="4248698"/>
        <a:ext cx="7876922" cy="653798"/>
      </dsp:txXfrm>
    </dsp:sp>
    <dsp:sp modelId="{2AB30E66-28F0-4A3E-ACA7-3BF5834B6604}">
      <dsp:nvSpPr>
        <dsp:cNvPr id="0" name=""/>
        <dsp:cNvSpPr/>
      </dsp:nvSpPr>
      <dsp:spPr>
        <a:xfrm>
          <a:off x="626288" y="4166973"/>
          <a:ext cx="817248" cy="817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-32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67E65-5463-4BA7-9115-FF656B2F2C2D}">
      <dsp:nvSpPr>
        <dsp:cNvPr id="0" name=""/>
        <dsp:cNvSpPr/>
      </dsp:nvSpPr>
      <dsp:spPr>
        <a:xfrm>
          <a:off x="497118" y="5229272"/>
          <a:ext cx="8414717" cy="653798"/>
        </a:xfrm>
        <a:prstGeom prst="rect">
          <a:avLst/>
        </a:prstGeom>
        <a:solidFill>
          <a:schemeClr val="accent2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953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Fine-tuning the model</a:t>
          </a:r>
        </a:p>
      </dsp:txBody>
      <dsp:txXfrm>
        <a:off x="497118" y="5229272"/>
        <a:ext cx="8414717" cy="653798"/>
      </dsp:txXfrm>
    </dsp:sp>
    <dsp:sp modelId="{14C8861F-A487-401B-9481-963AA51D95BC}">
      <dsp:nvSpPr>
        <dsp:cNvPr id="0" name=""/>
        <dsp:cNvSpPr/>
      </dsp:nvSpPr>
      <dsp:spPr>
        <a:xfrm>
          <a:off x="88493" y="5147547"/>
          <a:ext cx="817248" cy="81724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269503-2296-4A91-A9FC-3B3EA2CB3949}">
      <dsp:nvSpPr>
        <dsp:cNvPr id="0" name=""/>
        <dsp:cNvSpPr/>
      </dsp:nvSpPr>
      <dsp:spPr>
        <a:xfrm>
          <a:off x="3691120" y="696740"/>
          <a:ext cx="5380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047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5928" y="739617"/>
        <a:ext cx="28432" cy="5686"/>
      </dsp:txXfrm>
    </dsp:sp>
    <dsp:sp modelId="{84E25242-4735-44AE-9F78-4640E94E01A1}">
      <dsp:nvSpPr>
        <dsp:cNvPr id="0" name=""/>
        <dsp:cNvSpPr/>
      </dsp:nvSpPr>
      <dsp:spPr>
        <a:xfrm>
          <a:off x="1220540" y="746"/>
          <a:ext cx="2472380" cy="148342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49" tIns="127167" rIns="121149" bIns="12716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Running an LLM locally/Google Colab</a:t>
          </a:r>
        </a:p>
      </dsp:txBody>
      <dsp:txXfrm>
        <a:off x="1220540" y="746"/>
        <a:ext cx="2472380" cy="1483428"/>
      </dsp:txXfrm>
    </dsp:sp>
    <dsp:sp modelId="{EAB60A69-C412-4D3A-AFD6-13DB3A6EABC8}">
      <dsp:nvSpPr>
        <dsp:cNvPr id="0" name=""/>
        <dsp:cNvSpPr/>
      </dsp:nvSpPr>
      <dsp:spPr>
        <a:xfrm>
          <a:off x="6732149" y="696740"/>
          <a:ext cx="5380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047" y="45720"/>
              </a:lnTo>
            </a:path>
          </a:pathLst>
        </a:custGeom>
        <a:noFill/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6957" y="739617"/>
        <a:ext cx="28432" cy="5686"/>
      </dsp:txXfrm>
    </dsp:sp>
    <dsp:sp modelId="{C92D092E-639D-4A57-9E4E-B33030BD71D0}">
      <dsp:nvSpPr>
        <dsp:cNvPr id="0" name=""/>
        <dsp:cNvSpPr/>
      </dsp:nvSpPr>
      <dsp:spPr>
        <a:xfrm>
          <a:off x="4261568" y="746"/>
          <a:ext cx="2472380" cy="1483428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49" tIns="127167" rIns="121149" bIns="12716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Loaded GPT-2 + tokenizer from Hugging Face</a:t>
          </a:r>
        </a:p>
      </dsp:txBody>
      <dsp:txXfrm>
        <a:off x="4261568" y="746"/>
        <a:ext cx="2472380" cy="1483428"/>
      </dsp:txXfrm>
    </dsp:sp>
    <dsp:sp modelId="{D50C6729-421F-4AF2-B59E-8611323DDABF}">
      <dsp:nvSpPr>
        <dsp:cNvPr id="0" name=""/>
        <dsp:cNvSpPr/>
      </dsp:nvSpPr>
      <dsp:spPr>
        <a:xfrm>
          <a:off x="2456730" y="1482375"/>
          <a:ext cx="6082056" cy="538047"/>
        </a:xfrm>
        <a:custGeom>
          <a:avLst/>
          <a:gdLst/>
          <a:ahLst/>
          <a:cxnLst/>
          <a:rect l="0" t="0" r="0" b="0"/>
          <a:pathLst>
            <a:path>
              <a:moveTo>
                <a:pt x="6082056" y="0"/>
              </a:moveTo>
              <a:lnTo>
                <a:pt x="6082056" y="286123"/>
              </a:lnTo>
              <a:lnTo>
                <a:pt x="0" y="286123"/>
              </a:lnTo>
              <a:lnTo>
                <a:pt x="0" y="538047"/>
              </a:lnTo>
            </a:path>
          </a:pathLst>
        </a:custGeom>
        <a:noFill/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45044" y="1748555"/>
        <a:ext cx="305429" cy="5686"/>
      </dsp:txXfrm>
    </dsp:sp>
    <dsp:sp modelId="{F97787F3-37FA-4FCD-9701-30EB161E4852}">
      <dsp:nvSpPr>
        <dsp:cNvPr id="0" name=""/>
        <dsp:cNvSpPr/>
      </dsp:nvSpPr>
      <dsp:spPr>
        <a:xfrm>
          <a:off x="7302597" y="746"/>
          <a:ext cx="2472380" cy="1483428"/>
        </a:xfrm>
        <a:prstGeom prst="rect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49" tIns="127167" rIns="121149" bIns="12716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Encoded input text using the tokenizer</a:t>
          </a:r>
        </a:p>
      </dsp:txBody>
      <dsp:txXfrm>
        <a:off x="7302597" y="746"/>
        <a:ext cx="2472380" cy="1483428"/>
      </dsp:txXfrm>
    </dsp:sp>
    <dsp:sp modelId="{5EA876B9-6648-470F-ACAE-C0586677F872}">
      <dsp:nvSpPr>
        <dsp:cNvPr id="0" name=""/>
        <dsp:cNvSpPr/>
      </dsp:nvSpPr>
      <dsp:spPr>
        <a:xfrm>
          <a:off x="3691120" y="2748817"/>
          <a:ext cx="5380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047" y="45720"/>
              </a:lnTo>
            </a:path>
          </a:pathLst>
        </a:custGeom>
        <a:noFill/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45928" y="2791693"/>
        <a:ext cx="28432" cy="5686"/>
      </dsp:txXfrm>
    </dsp:sp>
    <dsp:sp modelId="{B401C22C-8580-4CC1-90BC-99151C621E7A}">
      <dsp:nvSpPr>
        <dsp:cNvPr id="0" name=""/>
        <dsp:cNvSpPr/>
      </dsp:nvSpPr>
      <dsp:spPr>
        <a:xfrm>
          <a:off x="1220540" y="2052822"/>
          <a:ext cx="2472380" cy="1483428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49" tIns="127167" rIns="121149" bIns="12716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Generated text with model.generate(...)</a:t>
          </a:r>
        </a:p>
      </dsp:txBody>
      <dsp:txXfrm>
        <a:off x="1220540" y="2052822"/>
        <a:ext cx="2472380" cy="1483428"/>
      </dsp:txXfrm>
    </dsp:sp>
    <dsp:sp modelId="{95E046E2-2B04-4EAE-9E08-6645A039178B}">
      <dsp:nvSpPr>
        <dsp:cNvPr id="0" name=""/>
        <dsp:cNvSpPr/>
      </dsp:nvSpPr>
      <dsp:spPr>
        <a:xfrm>
          <a:off x="6732149" y="2748817"/>
          <a:ext cx="53804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8047" y="45720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86957" y="2791693"/>
        <a:ext cx="28432" cy="5686"/>
      </dsp:txXfrm>
    </dsp:sp>
    <dsp:sp modelId="{BA0CB9C2-65DF-472A-A5F6-AB67439F72B2}">
      <dsp:nvSpPr>
        <dsp:cNvPr id="0" name=""/>
        <dsp:cNvSpPr/>
      </dsp:nvSpPr>
      <dsp:spPr>
        <a:xfrm>
          <a:off x="4261568" y="2052822"/>
          <a:ext cx="2472380" cy="1483428"/>
        </a:xfrm>
        <a:prstGeom prst="rect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49" tIns="127167" rIns="121149" bIns="12716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Tuned parameters: temperature, top_k, top_p, repetition_penalty</a:t>
          </a:r>
        </a:p>
      </dsp:txBody>
      <dsp:txXfrm>
        <a:off x="4261568" y="2052822"/>
        <a:ext cx="2472380" cy="1483428"/>
      </dsp:txXfrm>
    </dsp:sp>
    <dsp:sp modelId="{B6EA6948-3EAD-46CB-9DFB-67DD6A472095}">
      <dsp:nvSpPr>
        <dsp:cNvPr id="0" name=""/>
        <dsp:cNvSpPr/>
      </dsp:nvSpPr>
      <dsp:spPr>
        <a:xfrm>
          <a:off x="7302597" y="2052822"/>
          <a:ext cx="2472380" cy="1483428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149" tIns="127167" rIns="121149" bIns="127167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Ran experiments + homework</a:t>
          </a:r>
        </a:p>
      </dsp:txBody>
      <dsp:txXfrm>
        <a:off x="7302597" y="2052822"/>
        <a:ext cx="2472380" cy="1483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31874-3667-4E6F-A331-7EDF92F8CAD8}">
      <dsp:nvSpPr>
        <dsp:cNvPr id="0" name=""/>
        <dsp:cNvSpPr/>
      </dsp:nvSpPr>
      <dsp:spPr>
        <a:xfrm>
          <a:off x="3735" y="1170774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414D6-C193-431A-B4CD-DCB29019BA50}">
      <dsp:nvSpPr>
        <dsp:cNvPr id="0" name=""/>
        <dsp:cNvSpPr/>
      </dsp:nvSpPr>
      <dsp:spPr>
        <a:xfrm>
          <a:off x="205963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Difficulty in understanding the context</a:t>
          </a:r>
        </a:p>
      </dsp:txBody>
      <dsp:txXfrm>
        <a:off x="239813" y="1396742"/>
        <a:ext cx="1752359" cy="1088037"/>
      </dsp:txXfrm>
    </dsp:sp>
    <dsp:sp modelId="{9F03DE61-0956-44F4-A653-E107298F5C9E}">
      <dsp:nvSpPr>
        <dsp:cNvPr id="0" name=""/>
        <dsp:cNvSpPr/>
      </dsp:nvSpPr>
      <dsp:spPr>
        <a:xfrm>
          <a:off x="2228252" y="1170774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7F374D-8E90-40F9-A14B-A51834F85BCC}">
      <dsp:nvSpPr>
        <dsp:cNvPr id="0" name=""/>
        <dsp:cNvSpPr/>
      </dsp:nvSpPr>
      <dsp:spPr>
        <a:xfrm>
          <a:off x="2430481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May generate incorrect or misleading information</a:t>
          </a:r>
        </a:p>
      </dsp:txBody>
      <dsp:txXfrm>
        <a:off x="2464331" y="1396742"/>
        <a:ext cx="1752359" cy="1088037"/>
      </dsp:txXfrm>
    </dsp:sp>
    <dsp:sp modelId="{EEED1475-1F3B-4D85-82E4-3DCB80E8A7FA}">
      <dsp:nvSpPr>
        <dsp:cNvPr id="0" name=""/>
        <dsp:cNvSpPr/>
      </dsp:nvSpPr>
      <dsp:spPr>
        <a:xfrm>
          <a:off x="4452770" y="1170774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B6FA86-E25A-444E-99E0-EED9DD808395}">
      <dsp:nvSpPr>
        <dsp:cNvPr id="0" name=""/>
        <dsp:cNvSpPr/>
      </dsp:nvSpPr>
      <dsp:spPr>
        <a:xfrm>
          <a:off x="4654999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Hallucinations: nonsensical, detached from reality answers</a:t>
          </a:r>
        </a:p>
      </dsp:txBody>
      <dsp:txXfrm>
        <a:off x="4688849" y="1396742"/>
        <a:ext cx="1752359" cy="1088037"/>
      </dsp:txXfrm>
    </dsp:sp>
    <dsp:sp modelId="{9EB58B51-90FC-4030-AF4E-4E99C2A00B79}">
      <dsp:nvSpPr>
        <dsp:cNvPr id="0" name=""/>
        <dsp:cNvSpPr/>
      </dsp:nvSpPr>
      <dsp:spPr>
        <a:xfrm>
          <a:off x="6677287" y="1170774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5D998-B287-4E61-83D8-2F2A520855F1}">
      <dsp:nvSpPr>
        <dsp:cNvPr id="0" name=""/>
        <dsp:cNvSpPr/>
      </dsp:nvSpPr>
      <dsp:spPr>
        <a:xfrm>
          <a:off x="6879516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Not Domain Specific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913366" y="1396742"/>
        <a:ext cx="1752359" cy="1088037"/>
      </dsp:txXfrm>
    </dsp:sp>
    <dsp:sp modelId="{35562730-0251-470C-936A-6E7BE445BC04}">
      <dsp:nvSpPr>
        <dsp:cNvPr id="0" name=""/>
        <dsp:cNvSpPr/>
      </dsp:nvSpPr>
      <dsp:spPr>
        <a:xfrm>
          <a:off x="8901805" y="1170774"/>
          <a:ext cx="1820059" cy="115573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18B893-4E29-410C-B380-910017559D8B}">
      <dsp:nvSpPr>
        <dsp:cNvPr id="0" name=""/>
        <dsp:cNvSpPr/>
      </dsp:nvSpPr>
      <dsp:spPr>
        <a:xfrm>
          <a:off x="9104034" y="1362892"/>
          <a:ext cx="1820059" cy="115573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Times New Roman" panose="02020603050405020304" pitchFamily="18" charset="0"/>
              <a:cs typeface="Times New Roman" panose="02020603050405020304" pitchFamily="18" charset="0"/>
            </a:rPr>
            <a:t>Lacks specialized knowledge</a:t>
          </a:r>
          <a:endParaRPr lang="en-US" sz="1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137884" y="1396742"/>
        <a:ext cx="1752359" cy="1088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7B9AF-030F-4E48-BBDA-0C3B627BEF26}">
      <dsp:nvSpPr>
        <dsp:cNvPr id="0" name=""/>
        <dsp:cNvSpPr/>
      </dsp:nvSpPr>
      <dsp:spPr>
        <a:xfrm>
          <a:off x="0" y="3860"/>
          <a:ext cx="10515600" cy="822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7B0DFD-195A-4B37-95C7-65866F7FCE40}">
      <dsp:nvSpPr>
        <dsp:cNvPr id="0" name=""/>
        <dsp:cNvSpPr/>
      </dsp:nvSpPr>
      <dsp:spPr>
        <a:xfrm>
          <a:off x="248747" y="188879"/>
          <a:ext cx="452267" cy="4522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AE03E9-A5C5-47CF-9C04-509183498630}">
      <dsp:nvSpPr>
        <dsp:cNvPr id="0" name=""/>
        <dsp:cNvSpPr/>
      </dsp:nvSpPr>
      <dsp:spPr>
        <a:xfrm>
          <a:off x="949762" y="3860"/>
          <a:ext cx="9565837" cy="8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27" tIns="87027" rIns="87027" bIns="870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Sentiment analysis</a:t>
          </a:r>
        </a:p>
      </dsp:txBody>
      <dsp:txXfrm>
        <a:off x="949762" y="3860"/>
        <a:ext cx="9565837" cy="822304"/>
      </dsp:txXfrm>
    </dsp:sp>
    <dsp:sp modelId="{7719443D-B850-4755-BB94-CA69AEDDFE92}">
      <dsp:nvSpPr>
        <dsp:cNvPr id="0" name=""/>
        <dsp:cNvSpPr/>
      </dsp:nvSpPr>
      <dsp:spPr>
        <a:xfrm>
          <a:off x="0" y="1031741"/>
          <a:ext cx="10515600" cy="822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1000AB-8270-4690-AFF1-CAAE7CCF5F1F}">
      <dsp:nvSpPr>
        <dsp:cNvPr id="0" name=""/>
        <dsp:cNvSpPr/>
      </dsp:nvSpPr>
      <dsp:spPr>
        <a:xfrm>
          <a:off x="248747" y="1216760"/>
          <a:ext cx="452267" cy="4522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EF0DC-6620-4BF3-BFAA-DD7EF6077178}">
      <dsp:nvSpPr>
        <dsp:cNvPr id="0" name=""/>
        <dsp:cNvSpPr/>
      </dsp:nvSpPr>
      <dsp:spPr>
        <a:xfrm>
          <a:off x="949762" y="1031741"/>
          <a:ext cx="9565837" cy="8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27" tIns="87027" rIns="87027" bIns="870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Medical chatbot tuning</a:t>
          </a:r>
        </a:p>
      </dsp:txBody>
      <dsp:txXfrm>
        <a:off x="949762" y="1031741"/>
        <a:ext cx="9565837" cy="822304"/>
      </dsp:txXfrm>
    </dsp:sp>
    <dsp:sp modelId="{008C0C9B-F14F-4EAE-BA9E-63CD4E65F3FA}">
      <dsp:nvSpPr>
        <dsp:cNvPr id="0" name=""/>
        <dsp:cNvSpPr/>
      </dsp:nvSpPr>
      <dsp:spPr>
        <a:xfrm>
          <a:off x="0" y="2059622"/>
          <a:ext cx="10515600" cy="822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DC5E9E-A4FB-414F-AE58-D9E2AE98AD04}">
      <dsp:nvSpPr>
        <dsp:cNvPr id="0" name=""/>
        <dsp:cNvSpPr/>
      </dsp:nvSpPr>
      <dsp:spPr>
        <a:xfrm>
          <a:off x="248747" y="2244641"/>
          <a:ext cx="452267" cy="4522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E3796-05E5-4D3C-95AC-F2CE5928F817}">
      <dsp:nvSpPr>
        <dsp:cNvPr id="0" name=""/>
        <dsp:cNvSpPr/>
      </dsp:nvSpPr>
      <dsp:spPr>
        <a:xfrm>
          <a:off x="949762" y="2059622"/>
          <a:ext cx="9565837" cy="8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27" tIns="87027" rIns="87027" bIns="870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Legal or technical document adaptation</a:t>
          </a:r>
        </a:p>
      </dsp:txBody>
      <dsp:txXfrm>
        <a:off x="949762" y="2059622"/>
        <a:ext cx="9565837" cy="822304"/>
      </dsp:txXfrm>
    </dsp:sp>
    <dsp:sp modelId="{D1046ACF-FAA9-4E7F-B0BF-916F8433B742}">
      <dsp:nvSpPr>
        <dsp:cNvPr id="0" name=""/>
        <dsp:cNvSpPr/>
      </dsp:nvSpPr>
      <dsp:spPr>
        <a:xfrm>
          <a:off x="0" y="3087503"/>
          <a:ext cx="10515600" cy="822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BE2BB2-2726-406E-B21F-F2B816A1EF3A}">
      <dsp:nvSpPr>
        <dsp:cNvPr id="0" name=""/>
        <dsp:cNvSpPr/>
      </dsp:nvSpPr>
      <dsp:spPr>
        <a:xfrm>
          <a:off x="248747" y="3272522"/>
          <a:ext cx="452267" cy="4522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0EA470-BDA4-4D92-AB1F-671DFAF004B7}">
      <dsp:nvSpPr>
        <dsp:cNvPr id="0" name=""/>
        <dsp:cNvSpPr/>
      </dsp:nvSpPr>
      <dsp:spPr>
        <a:xfrm>
          <a:off x="949762" y="3087503"/>
          <a:ext cx="9565837" cy="8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27" tIns="87027" rIns="87027" bIns="870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Stylistic rewriting (e.g., formal/informal)</a:t>
          </a:r>
        </a:p>
      </dsp:txBody>
      <dsp:txXfrm>
        <a:off x="949762" y="3087503"/>
        <a:ext cx="9565837" cy="822304"/>
      </dsp:txXfrm>
    </dsp:sp>
    <dsp:sp modelId="{2F2F0EF3-DFFA-498E-B7BE-74E59DA21122}">
      <dsp:nvSpPr>
        <dsp:cNvPr id="0" name=""/>
        <dsp:cNvSpPr/>
      </dsp:nvSpPr>
      <dsp:spPr>
        <a:xfrm>
          <a:off x="0" y="4115384"/>
          <a:ext cx="10515600" cy="82230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970E1F-DD49-4C8F-9E95-602EA3E0390D}">
      <dsp:nvSpPr>
        <dsp:cNvPr id="0" name=""/>
        <dsp:cNvSpPr/>
      </dsp:nvSpPr>
      <dsp:spPr>
        <a:xfrm>
          <a:off x="248747" y="4300403"/>
          <a:ext cx="452267" cy="45226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7F70B8-E86D-40A5-B318-E90A0893A25D}">
      <dsp:nvSpPr>
        <dsp:cNvPr id="0" name=""/>
        <dsp:cNvSpPr/>
      </dsp:nvSpPr>
      <dsp:spPr>
        <a:xfrm>
          <a:off x="949762" y="4115384"/>
          <a:ext cx="9565837" cy="8223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027" tIns="87027" rIns="87027" bIns="8702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…</a:t>
          </a:r>
        </a:p>
      </dsp:txBody>
      <dsp:txXfrm>
        <a:off x="949762" y="4115384"/>
        <a:ext cx="9565837" cy="8223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92C969-B6C6-45D0-9D99-D592CBBF6AE5}">
      <dsp:nvSpPr>
        <dsp:cNvPr id="0" name=""/>
        <dsp:cNvSpPr/>
      </dsp:nvSpPr>
      <dsp:spPr>
        <a:xfrm>
          <a:off x="-6122738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19050" cap="flat" cmpd="sng" algn="ctr">
          <a:solidFill>
            <a:schemeClr val="accent1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9BFA76-3F77-4034-8D10-1252C814348D}">
      <dsp:nvSpPr>
        <dsp:cNvPr id="0" name=""/>
        <dsp:cNvSpPr/>
      </dsp:nvSpPr>
      <dsp:spPr>
        <a:xfrm>
          <a:off x="380119" y="246332"/>
          <a:ext cx="11309362" cy="492448"/>
        </a:xfrm>
        <a:prstGeom prst="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 a clear goal/task</a:t>
          </a:r>
        </a:p>
      </dsp:txBody>
      <dsp:txXfrm>
        <a:off x="380119" y="246332"/>
        <a:ext cx="11309362" cy="492448"/>
      </dsp:txXfrm>
    </dsp:sp>
    <dsp:sp modelId="{26DAE66F-08F9-4F16-BCE3-F9AEE420F569}">
      <dsp:nvSpPr>
        <dsp:cNvPr id="0" name=""/>
        <dsp:cNvSpPr/>
      </dsp:nvSpPr>
      <dsp:spPr>
        <a:xfrm>
          <a:off x="72339" y="184776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28DFD-5185-49F4-94CA-872E51EA4005}">
      <dsp:nvSpPr>
        <dsp:cNvPr id="0" name=""/>
        <dsp:cNvSpPr/>
      </dsp:nvSpPr>
      <dsp:spPr>
        <a:xfrm>
          <a:off x="826075" y="985438"/>
          <a:ext cx="10863406" cy="492448"/>
        </a:xfrm>
        <a:prstGeom prst="rect">
          <a:avLst/>
        </a:prstGeom>
        <a:solidFill>
          <a:schemeClr val="accent1">
            <a:shade val="80000"/>
            <a:hueOff val="90933"/>
            <a:satOff val="-9482"/>
            <a:lumOff val="63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Setting up the environment</a:t>
          </a:r>
        </a:p>
      </dsp:txBody>
      <dsp:txXfrm>
        <a:off x="826075" y="985438"/>
        <a:ext cx="10863406" cy="492448"/>
      </dsp:txXfrm>
    </dsp:sp>
    <dsp:sp modelId="{BCDD21E5-EB05-477F-B8D0-C650D1542CD9}">
      <dsp:nvSpPr>
        <dsp:cNvPr id="0" name=""/>
        <dsp:cNvSpPr/>
      </dsp:nvSpPr>
      <dsp:spPr>
        <a:xfrm>
          <a:off x="518295" y="923882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90933"/>
              <a:satOff val="-9482"/>
              <a:lumOff val="63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A8973-02E0-49ED-AD6D-1F4B9F7821CC}">
      <dsp:nvSpPr>
        <dsp:cNvPr id="0" name=""/>
        <dsp:cNvSpPr/>
      </dsp:nvSpPr>
      <dsp:spPr>
        <a:xfrm>
          <a:off x="1070457" y="1724003"/>
          <a:ext cx="10619024" cy="492448"/>
        </a:xfrm>
        <a:prstGeom prst="rect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Collect the training data</a:t>
          </a:r>
        </a:p>
      </dsp:txBody>
      <dsp:txXfrm>
        <a:off x="1070457" y="1724003"/>
        <a:ext cx="10619024" cy="492448"/>
      </dsp:txXfrm>
    </dsp:sp>
    <dsp:sp modelId="{17BE9418-8D63-496A-8A7E-2998300747DA}">
      <dsp:nvSpPr>
        <dsp:cNvPr id="0" name=""/>
        <dsp:cNvSpPr/>
      </dsp:nvSpPr>
      <dsp:spPr>
        <a:xfrm>
          <a:off x="762677" y="1662447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181866"/>
              <a:satOff val="-18964"/>
              <a:lumOff val="127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5EE0F0-C2D1-4962-AE96-4A3299159760}">
      <dsp:nvSpPr>
        <dsp:cNvPr id="0" name=""/>
        <dsp:cNvSpPr/>
      </dsp:nvSpPr>
      <dsp:spPr>
        <a:xfrm>
          <a:off x="1148486" y="2463109"/>
          <a:ext cx="10540995" cy="492448"/>
        </a:xfrm>
        <a:prstGeom prst="rect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Model and Tokenizer</a:t>
          </a:r>
        </a:p>
      </dsp:txBody>
      <dsp:txXfrm>
        <a:off x="1148486" y="2463109"/>
        <a:ext cx="10540995" cy="492448"/>
      </dsp:txXfrm>
    </dsp:sp>
    <dsp:sp modelId="{22E23078-6849-4AAD-9D2E-AB6C80E6B41C}">
      <dsp:nvSpPr>
        <dsp:cNvPr id="0" name=""/>
        <dsp:cNvSpPr/>
      </dsp:nvSpPr>
      <dsp:spPr>
        <a:xfrm>
          <a:off x="840706" y="240155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272799"/>
              <a:satOff val="-28446"/>
              <a:lumOff val="191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DCC0E7-8713-456F-9764-651474C311C9}">
      <dsp:nvSpPr>
        <dsp:cNvPr id="0" name=""/>
        <dsp:cNvSpPr/>
      </dsp:nvSpPr>
      <dsp:spPr>
        <a:xfrm>
          <a:off x="1070457" y="3202215"/>
          <a:ext cx="10619024" cy="492448"/>
        </a:xfrm>
        <a:prstGeom prst="rect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Training</a:t>
          </a:r>
        </a:p>
      </dsp:txBody>
      <dsp:txXfrm>
        <a:off x="1070457" y="3202215"/>
        <a:ext cx="10619024" cy="492448"/>
      </dsp:txXfrm>
    </dsp:sp>
    <dsp:sp modelId="{958DA905-88CD-4040-AC22-C6188F1515AF}">
      <dsp:nvSpPr>
        <dsp:cNvPr id="0" name=""/>
        <dsp:cNvSpPr/>
      </dsp:nvSpPr>
      <dsp:spPr>
        <a:xfrm>
          <a:off x="762677" y="314065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363732"/>
              <a:satOff val="-37928"/>
              <a:lumOff val="254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9692AB-574E-48B7-9478-A4865AE85E91}">
      <dsp:nvSpPr>
        <dsp:cNvPr id="0" name=""/>
        <dsp:cNvSpPr/>
      </dsp:nvSpPr>
      <dsp:spPr>
        <a:xfrm>
          <a:off x="826075" y="3940779"/>
          <a:ext cx="10863406" cy="492448"/>
        </a:xfrm>
        <a:prstGeom prst="rect">
          <a:avLst/>
        </a:prstGeom>
        <a:solidFill>
          <a:schemeClr val="accent1">
            <a:shade val="80000"/>
            <a:hueOff val="454665"/>
            <a:satOff val="-47410"/>
            <a:lumOff val="318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Saving the Model</a:t>
          </a:r>
          <a:endParaRPr lang="en-US" sz="2500" kern="1200" dirty="0"/>
        </a:p>
      </dsp:txBody>
      <dsp:txXfrm>
        <a:off x="826075" y="3940779"/>
        <a:ext cx="10863406" cy="492448"/>
      </dsp:txXfrm>
    </dsp:sp>
    <dsp:sp modelId="{D86845B7-D69D-4AB5-BCAB-95F7BEFB7F27}">
      <dsp:nvSpPr>
        <dsp:cNvPr id="0" name=""/>
        <dsp:cNvSpPr/>
      </dsp:nvSpPr>
      <dsp:spPr>
        <a:xfrm>
          <a:off x="518295" y="3879223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454665"/>
              <a:satOff val="-47410"/>
              <a:lumOff val="3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FF6FB-19B3-4E80-898B-571B19547F1C}">
      <dsp:nvSpPr>
        <dsp:cNvPr id="0" name=""/>
        <dsp:cNvSpPr/>
      </dsp:nvSpPr>
      <dsp:spPr>
        <a:xfrm>
          <a:off x="380119" y="4679885"/>
          <a:ext cx="11309362" cy="492448"/>
        </a:xfrm>
        <a:prstGeom prst="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0881" tIns="63500" rIns="63500" bIns="6350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Next steps…</a:t>
          </a:r>
        </a:p>
      </dsp:txBody>
      <dsp:txXfrm>
        <a:off x="380119" y="4679885"/>
        <a:ext cx="11309362" cy="492448"/>
      </dsp:txXfrm>
    </dsp:sp>
    <dsp:sp modelId="{AA947301-626F-4165-A9DD-53EDE3ACD7BC}">
      <dsp:nvSpPr>
        <dsp:cNvPr id="0" name=""/>
        <dsp:cNvSpPr/>
      </dsp:nvSpPr>
      <dsp:spPr>
        <a:xfrm>
          <a:off x="72339" y="4618329"/>
          <a:ext cx="615560" cy="6155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71FC1-A59D-42E3-B6CF-A9568876A2D1}">
      <dsp:nvSpPr>
        <dsp:cNvPr id="0" name=""/>
        <dsp:cNvSpPr/>
      </dsp:nvSpPr>
      <dsp:spPr>
        <a:xfrm>
          <a:off x="0" y="0"/>
          <a:ext cx="11159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D635D-C7BF-4B39-8ABD-3102E7ACF84F}">
      <dsp:nvSpPr>
        <dsp:cNvPr id="0" name=""/>
        <dsp:cNvSpPr/>
      </dsp:nvSpPr>
      <dsp:spPr>
        <a:xfrm>
          <a:off x="0" y="0"/>
          <a:ext cx="11159342" cy="969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Same as in L01, we will use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gpt2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and its assigned tokenizer</a:t>
          </a:r>
        </a:p>
      </dsp:txBody>
      <dsp:txXfrm>
        <a:off x="0" y="0"/>
        <a:ext cx="11159342" cy="969474"/>
      </dsp:txXfrm>
    </dsp:sp>
    <dsp:sp modelId="{9E252FDC-A183-47A1-8CE3-5150BD5724B3}">
      <dsp:nvSpPr>
        <dsp:cNvPr id="0" name=""/>
        <dsp:cNvSpPr/>
      </dsp:nvSpPr>
      <dsp:spPr>
        <a:xfrm>
          <a:off x="0" y="969474"/>
          <a:ext cx="11159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A0CCC-70A6-4852-974C-3D93793A2893}">
      <dsp:nvSpPr>
        <dsp:cNvPr id="0" name=""/>
        <dsp:cNvSpPr/>
      </dsp:nvSpPr>
      <dsp:spPr>
        <a:xfrm>
          <a:off x="0" y="969474"/>
          <a:ext cx="11159342" cy="969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Since gpt2 is a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generative model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we will focus on the </a:t>
          </a:r>
          <a:r>
            <a:rPr lang="en-US" sz="1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generation task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69474"/>
        <a:ext cx="11159342" cy="969474"/>
      </dsp:txXfrm>
    </dsp:sp>
    <dsp:sp modelId="{D54BF69E-1309-4016-8FB4-31D3DE53B675}">
      <dsp:nvSpPr>
        <dsp:cNvPr id="0" name=""/>
        <dsp:cNvSpPr/>
      </dsp:nvSpPr>
      <dsp:spPr>
        <a:xfrm>
          <a:off x="0" y="1938949"/>
          <a:ext cx="11159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CFB74F-8155-4F00-8A7C-97249CE97EFD}">
      <dsp:nvSpPr>
        <dsp:cNvPr id="0" name=""/>
        <dsp:cNvSpPr/>
      </dsp:nvSpPr>
      <dsp:spPr>
        <a:xfrm>
          <a:off x="0" y="1938949"/>
          <a:ext cx="11159342" cy="969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! For the homework, if you wish to fine-tune a model for classification (e.g. sentiment classification), you need to choose a classification model such as GPT2ForSequenceClassification,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BertForSequenceClassification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or </a:t>
          </a:r>
          <a:r>
            <a:rPr lang="en-US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DistilBertForSequenceClassification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depending on the task structure you are using. </a:t>
          </a:r>
        </a:p>
      </dsp:txBody>
      <dsp:txXfrm>
        <a:off x="0" y="1938949"/>
        <a:ext cx="11159342" cy="969474"/>
      </dsp:txXfrm>
    </dsp:sp>
    <dsp:sp modelId="{CD01EE5C-C604-495B-A187-E2401A5C77AA}">
      <dsp:nvSpPr>
        <dsp:cNvPr id="0" name=""/>
        <dsp:cNvSpPr/>
      </dsp:nvSpPr>
      <dsp:spPr>
        <a:xfrm>
          <a:off x="0" y="2908424"/>
          <a:ext cx="1115934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DBE9C2-AAF5-4FA4-BD7B-E9BA614CD87B}">
      <dsp:nvSpPr>
        <dsp:cNvPr id="0" name=""/>
        <dsp:cNvSpPr/>
      </dsp:nvSpPr>
      <dsp:spPr>
        <a:xfrm>
          <a:off x="0" y="2908424"/>
          <a:ext cx="11159342" cy="969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>
              <a:latin typeface="Times New Roman" panose="02020603050405020304" pitchFamily="18" charset="0"/>
              <a:cs typeface="Times New Roman" panose="02020603050405020304" pitchFamily="18" charset="0"/>
            </a:rPr>
            <a:t>Don’t forget to use the correct tokenizer</a:t>
          </a:r>
        </a:p>
      </dsp:txBody>
      <dsp:txXfrm>
        <a:off x="0" y="2908424"/>
        <a:ext cx="11159342" cy="96947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D9DC84-1B1E-40F2-AFB9-71BFAC723ABD}">
      <dsp:nvSpPr>
        <dsp:cNvPr id="0" name=""/>
        <dsp:cNvSpPr/>
      </dsp:nvSpPr>
      <dsp:spPr>
        <a:xfrm rot="5400000">
          <a:off x="1596566" y="1040216"/>
          <a:ext cx="919981" cy="10473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3E804-3E79-48CA-B92C-89B123D9C5B5}">
      <dsp:nvSpPr>
        <dsp:cNvPr id="0" name=""/>
        <dsp:cNvSpPr/>
      </dsp:nvSpPr>
      <dsp:spPr>
        <a:xfrm>
          <a:off x="1352827" y="20398"/>
          <a:ext cx="1548707" cy="108404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Setting Training Arguments</a:t>
          </a:r>
        </a:p>
      </dsp:txBody>
      <dsp:txXfrm>
        <a:off x="1405755" y="73326"/>
        <a:ext cx="1442851" cy="978189"/>
      </dsp:txXfrm>
    </dsp:sp>
    <dsp:sp modelId="{9D6DF687-BA3B-4823-B4F0-53AEA2E2A572}">
      <dsp:nvSpPr>
        <dsp:cNvPr id="0" name=""/>
        <dsp:cNvSpPr/>
      </dsp:nvSpPr>
      <dsp:spPr>
        <a:xfrm>
          <a:off x="2993690" y="132872"/>
          <a:ext cx="2607429" cy="87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TrainingArguments</a:t>
          </a:r>
        </a:p>
      </dsp:txBody>
      <dsp:txXfrm>
        <a:off x="2993690" y="132872"/>
        <a:ext cx="2607429" cy="876173"/>
      </dsp:txXfrm>
    </dsp:sp>
    <dsp:sp modelId="{3B541CB2-97F7-4355-8BCD-05595547E232}">
      <dsp:nvSpPr>
        <dsp:cNvPr id="0" name=""/>
        <dsp:cNvSpPr/>
      </dsp:nvSpPr>
      <dsp:spPr>
        <a:xfrm rot="5400000">
          <a:off x="3236061" y="2257957"/>
          <a:ext cx="919981" cy="104736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BA110-F3E5-4C11-A397-A66F83E8D901}">
      <dsp:nvSpPr>
        <dsp:cNvPr id="0" name=""/>
        <dsp:cNvSpPr/>
      </dsp:nvSpPr>
      <dsp:spPr>
        <a:xfrm>
          <a:off x="2992321" y="1238138"/>
          <a:ext cx="1548707" cy="108404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Initialize the Trainer</a:t>
          </a:r>
        </a:p>
      </dsp:txBody>
      <dsp:txXfrm>
        <a:off x="3045249" y="1291066"/>
        <a:ext cx="1442851" cy="978189"/>
      </dsp:txXfrm>
    </dsp:sp>
    <dsp:sp modelId="{2F93B89F-091F-4D9C-9698-2D112EB39935}">
      <dsp:nvSpPr>
        <dsp:cNvPr id="0" name=""/>
        <dsp:cNvSpPr/>
      </dsp:nvSpPr>
      <dsp:spPr>
        <a:xfrm>
          <a:off x="4618547" y="1305209"/>
          <a:ext cx="1933773" cy="87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Trainer</a:t>
          </a:r>
        </a:p>
      </dsp:txBody>
      <dsp:txXfrm>
        <a:off x="4618547" y="1305209"/>
        <a:ext cx="1933773" cy="876173"/>
      </dsp:txXfrm>
    </dsp:sp>
    <dsp:sp modelId="{B3AC87F8-2CC0-42D3-986B-17F795D02FBE}">
      <dsp:nvSpPr>
        <dsp:cNvPr id="0" name=""/>
        <dsp:cNvSpPr/>
      </dsp:nvSpPr>
      <dsp:spPr>
        <a:xfrm>
          <a:off x="4631816" y="2455879"/>
          <a:ext cx="1548707" cy="1084045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Start the training </a:t>
          </a:r>
        </a:p>
      </dsp:txBody>
      <dsp:txXfrm>
        <a:off x="4684744" y="2508807"/>
        <a:ext cx="1442851" cy="978189"/>
      </dsp:txXfrm>
    </dsp:sp>
    <dsp:sp modelId="{A3797BD4-0011-4503-85B5-FA40AD7495FF}">
      <dsp:nvSpPr>
        <dsp:cNvPr id="0" name=""/>
        <dsp:cNvSpPr/>
      </dsp:nvSpPr>
      <dsp:spPr>
        <a:xfrm>
          <a:off x="6267712" y="2522941"/>
          <a:ext cx="2172735" cy="8761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 </a:t>
          </a:r>
          <a:r>
            <a:rPr lang="en-US" sz="1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trainer.train</a:t>
          </a: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()</a:t>
          </a:r>
        </a:p>
      </dsp:txBody>
      <dsp:txXfrm>
        <a:off x="6267712" y="2522941"/>
        <a:ext cx="2172735" cy="876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6DEAE-C137-41A1-80D8-D07ADC810297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6AF644-6FF1-4F34-A0C0-48DE6B526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48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F644-6FF1-4F34-A0C0-48DE6B5267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95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F644-6FF1-4F34-A0C0-48DE6B5267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59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781B5-307A-7148-FF86-2FB665694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>
            <a:extLst>
              <a:ext uri="{FF2B5EF4-FFF2-40B4-BE49-F238E27FC236}">
                <a16:creationId xmlns:a16="http://schemas.microsoft.com/office/drawing/2014/main" id="{03F64462-EF36-3F21-46CA-5F84DD6D1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>
            <a:extLst>
              <a:ext uri="{FF2B5EF4-FFF2-40B4-BE49-F238E27FC236}">
                <a16:creationId xmlns:a16="http://schemas.microsoft.com/office/drawing/2014/main" id="{100E8D46-F072-7C50-FDA1-E8B9D4FEF5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46E1A0A-6833-BBCF-9551-AB1EFE146C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33B39-99CE-403F-BF0B-05683F2445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428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5F117-B5A7-106D-B2B7-BC0291025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>
            <a:extLst>
              <a:ext uri="{FF2B5EF4-FFF2-40B4-BE49-F238E27FC236}">
                <a16:creationId xmlns:a16="http://schemas.microsoft.com/office/drawing/2014/main" id="{4072A0EC-0D00-2920-6B55-5A7E0D60F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>
            <a:extLst>
              <a:ext uri="{FF2B5EF4-FFF2-40B4-BE49-F238E27FC236}">
                <a16:creationId xmlns:a16="http://schemas.microsoft.com/office/drawing/2014/main" id="{9AEFE318-AC71-6F87-87F8-2AD3C786D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37E19121-0551-4337-0AB4-C3B833ED8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B33B39-99CE-403F-BF0B-05683F2445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6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9BB84-8FDE-A535-562A-A0A777FFC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>
            <a:extLst>
              <a:ext uri="{FF2B5EF4-FFF2-40B4-BE49-F238E27FC236}">
                <a16:creationId xmlns:a16="http://schemas.microsoft.com/office/drawing/2014/main" id="{4BAD0F73-FC31-8686-C50E-5D76ECAA5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>
            <a:extLst>
              <a:ext uri="{FF2B5EF4-FFF2-40B4-BE49-F238E27FC236}">
                <a16:creationId xmlns:a16="http://schemas.microsoft.com/office/drawing/2014/main" id="{7C66F316-C2C5-9D98-1D22-D0693BD1B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72D0FF29-C2A1-809D-5CD1-303407B326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F644-6FF1-4F34-A0C0-48DE6B5267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85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6AF644-6FF1-4F34-A0C0-48DE6B52677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3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0844D3-2587-50CE-C152-25805F0F1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070146C1-8E0D-4D58-CAC2-BC32EDCB85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9EA6FBB-3710-4E7B-C826-3469EF276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45E7CD7B-045C-3295-CBD1-DF123A5F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454ED8FD-A156-0923-D86C-DC07290D8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72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82A8C07-3890-26DF-9486-36B2B0116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AD728386-4843-5960-B2D0-3FF83285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DE79051C-4039-E9A0-F4F5-FEC1DC56A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977B82E-B46E-5D0A-D71A-1DD9C055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1D409DD0-5230-A3C9-E1CD-620458E3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02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D3CB74D3-7411-DCEB-5A5A-4F58E6F2BA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687E2C52-7300-837A-AC75-114D6C5690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E2F14EC-13E0-3A62-26F9-41A211F0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367924D-30A8-78CD-55CF-59F58FB6C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25D8AF7-246E-024A-98A7-DC4D2307F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626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E24E3E7-6D09-6833-37B0-D7A74AB7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80CBDBD-6F15-44C7-31DD-2B5BB3886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6AEB7544-2C7D-0847-E39B-440B4F4C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2897ABBC-9EEF-32C8-0791-34ED2FE0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CF9951F8-6BBB-D159-EF88-E65DE925F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2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1B29B2-9E4F-90BF-148B-22CB55BEA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90BD8E20-D748-613F-8268-CB355BC93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DF683E0-4570-6D51-24B4-DEBF7EFB4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3FE432D8-3299-3422-B871-48A82BD3B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ED92E0B-C791-70AD-0073-C564F9B7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9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9F4D6D2-A899-0C77-E082-2FDA8C8C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115B2A8-D978-1F20-C2E3-7BD8A86EA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03593E64-FACE-BC8C-F6B5-D96B4460B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32A99DB-4C92-BEC8-BE87-4731E760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F4C17E07-69BD-E842-4C57-3FDFA31E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CD73477-63E1-FA1C-7EBB-5EF549DD8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50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4D2E9FF-6D77-3B23-8A81-A35FF0B5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18053F33-4CF2-07DA-DD91-4CBB4C045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173DEF05-17F6-7547-6504-09695ADE7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C96C41BB-0EFC-D408-3BF4-423DBB9FF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24700F77-0B87-D2D9-8B4C-DA9DE27CC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2621C773-961A-840F-CC5A-F866E584E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9E163622-5B56-4E38-D48A-0FC19076D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DCC4A6AF-50F2-6140-6E99-7DCB06C93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97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383345E-704B-BA60-37E9-91B8A3F41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48DA650B-6E2E-C0E3-2FE4-AEDD7AF29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F1BEFFF8-1E99-0526-F5F6-F0C1BECE3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56A1BCFB-CB15-1CD4-F599-BB766F82D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4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A20AD4B3-C76C-98E6-83D5-EB092F2B5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5872C50B-E272-2418-3A4E-8EFA138B5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15863081-6BC9-C106-16C6-80C29DB78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1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0DD6A0A-6A02-588A-3CAB-A76953ED4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BF9EEDA-2DF5-5188-B34D-BDEAC5EBE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E73AD13-A516-9B0A-CAD8-A08ABE4F3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3193E89A-098E-3BE7-7F1B-86C9D380E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87B98AB3-E75C-D114-31BA-1116ACFA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FEFF006E-B28B-8B3F-3B23-4B0E2B9FA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477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5933AB2-3BA8-02F1-3A23-9E75C3DAA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F983F830-1DDA-B0C4-7554-0DBDE6B75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F66F9F43-FAD1-EA83-4C3E-77FE780A1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81311F27-C21F-D7FD-237F-D1AA9ABF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265225-7B82-3201-66EA-7923E8A05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245A1815-532F-2DEC-FA9C-39C9B307E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54254130-53A7-1B75-BBA6-461C833CF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/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B812C36F-FD4B-1CDE-945F-44E5BE65E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/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57967AC1-B7F5-E4E9-59B8-E458EADD9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D2D3DC-DBDD-43A1-946E-8AF03A24D948}" type="datetimeFigureOut">
              <a:rPr lang="en-US" smtClean="0"/>
              <a:t>16-Oct-25</a:t>
            </a:fld>
            <a:endParaRPr lang="en-US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0B0B1CFC-A1EB-09B3-F58B-FDA1139337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B8AE60AC-F5E5-EF3D-2FB5-5AF2AD6439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B0979-6078-4C55-833C-63229A28A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expKG0BtFHrwmIJCv3FSxRRBGbxAoq5?usp=sharing" TargetMode="External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hyperlink" Target="https://colab.research.google.com/drive/1TlkCp52ktTmyOOGIygqnEsH4FKMhSKfS?usp=copy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bianca.ebrasu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03740CAA-A0DE-90D7-3F57-1E58FAAE7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 fontScale="90000"/>
          </a:bodyPr>
          <a:lstStyle/>
          <a:p>
            <a:pPr algn="r"/>
            <a:r>
              <a:rPr lang="en-US" sz="8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L02: </a:t>
            </a:r>
            <a:r>
              <a:rPr lang="en-US" sz="8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Fine-Tuning a Pretrained Large Language Model</a:t>
            </a:r>
          </a:p>
        </p:txBody>
      </p:sp>
      <p:sp>
        <p:nvSpPr>
          <p:cNvPr id="11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42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8506D4-B690-0E58-7259-BE187AE59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357" y="379379"/>
            <a:ext cx="10515600" cy="535021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Fine-Tuning Steps</a:t>
            </a:r>
          </a:p>
          <a:p>
            <a:pPr marL="0" indent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Nomogramă 3">
            <a:extLst>
              <a:ext uri="{FF2B5EF4-FFF2-40B4-BE49-F238E27FC236}">
                <a16:creationId xmlns:a16="http://schemas.microsoft.com/office/drawing/2014/main" id="{D41AC7E6-411B-E421-6190-7B7441C406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1009837"/>
              </p:ext>
            </p:extLst>
          </p:nvPr>
        </p:nvGraphicFramePr>
        <p:xfrm>
          <a:off x="96195" y="1059954"/>
          <a:ext cx="1176182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2374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3CB53368-8B78-03B8-8D4F-FF0BCD513697}"/>
              </a:ext>
            </a:extLst>
          </p:cNvPr>
          <p:cNvSpPr txBox="1">
            <a:spLocks/>
          </p:cNvSpPr>
          <p:nvPr/>
        </p:nvSpPr>
        <p:spPr>
          <a:xfrm>
            <a:off x="969852" y="363665"/>
            <a:ext cx="9849751" cy="5592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1: Have a clear task in mind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732C762-EE1B-3E45-9827-ACFFC6206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23" y="1139384"/>
            <a:ext cx="11101833" cy="447414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fine-tuning a language model, clearly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you want it 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Task for this lab: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Generation in Shakespearean Style</a:t>
            </a:r>
          </a:p>
          <a:p>
            <a:pPr mar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/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GPT-2 to generate original text that mimics the tone, vocabulary, and structure of Shakespeare's writing.</a:t>
            </a:r>
          </a:p>
          <a:p>
            <a:pPr marL="0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This Task?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writing style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testing the adaptation of the model to the writing style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evaluate outputs</a:t>
            </a:r>
          </a:p>
        </p:txBody>
      </p:sp>
    </p:spTree>
    <p:extLst>
      <p:ext uri="{BB962C8B-B14F-4D97-AF65-F5344CB8AC3E}">
        <p14:creationId xmlns:p14="http://schemas.microsoft.com/office/powerpoint/2010/main" val="2052370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95587-6452-9F27-614D-19109017E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2FD2F53-F619-ADDA-E84F-A82C98FAD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203" y="1324680"/>
            <a:ext cx="5371384" cy="4883184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Data: Shakespeare Text Samples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is treated as a text sequence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a .txt file for simplicity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Considerations: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metadata or stage directions if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consistent formatting for better model learning</a:t>
            </a:r>
          </a:p>
          <a:p>
            <a:pPr marL="457200" lvl="1" indent="0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u 1">
            <a:extLst>
              <a:ext uri="{FF2B5EF4-FFF2-40B4-BE49-F238E27FC236}">
                <a16:creationId xmlns:a16="http://schemas.microsoft.com/office/drawing/2014/main" id="{85BCF05E-2131-97E8-7354-847E693CEB31}"/>
              </a:ext>
            </a:extLst>
          </p:cNvPr>
          <p:cNvSpPr txBox="1">
            <a:spLocks/>
          </p:cNvSpPr>
          <p:nvPr/>
        </p:nvSpPr>
        <p:spPr>
          <a:xfrm>
            <a:off x="251203" y="311926"/>
            <a:ext cx="5729667" cy="76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Collect the training data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5B98D08F-EFEC-232A-4EF2-8BE625A23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870" y="1567874"/>
            <a:ext cx="6115904" cy="2924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591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A6D9D-B909-E110-646A-9456F39C3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1C3B959-C456-ABEB-C5E5-EF27D98B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33" y="127101"/>
            <a:ext cx="9906076" cy="769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Setting up the Environment – Google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stituent conținut 6">
            <a:extLst>
              <a:ext uri="{FF2B5EF4-FFF2-40B4-BE49-F238E27FC236}">
                <a16:creationId xmlns:a16="http://schemas.microsoft.com/office/drawing/2014/main" id="{DD4F6933-32E9-35A2-A5A5-DB9EBC6BD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33" y="1060314"/>
            <a:ext cx="11729361" cy="51166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https://colab.research.google.com/drive/1PexpKG0BtFHrwmIJCv3FSxRRBGbxAoq5?usp=sharing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  <a:hlinkClick r:id="rId4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Environment: Google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GPU has free limited use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do it locally but you need to install everything manually, as well as make sure you have a powerful enough GPU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Google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Runtime : Change runtime type to </a:t>
            </a:r>
            <a:r>
              <a:rPr lang="en-US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T4 GPU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right corner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F500FFC9-2201-FD37-9144-EEF051EA2D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333" y="4834546"/>
            <a:ext cx="3397808" cy="134241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4BFFA8CF-0451-E791-C7D4-9FFEEF054C73}"/>
              </a:ext>
            </a:extLst>
          </p:cNvPr>
          <p:cNvSpPr/>
          <p:nvPr/>
        </p:nvSpPr>
        <p:spPr>
          <a:xfrm>
            <a:off x="2236282" y="5445449"/>
            <a:ext cx="928410" cy="56186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Imagine 11">
            <a:extLst>
              <a:ext uri="{FF2B5EF4-FFF2-40B4-BE49-F238E27FC236}">
                <a16:creationId xmlns:a16="http://schemas.microsoft.com/office/drawing/2014/main" id="{353002AF-1C18-0EDE-EA66-2F95F141E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54579" y="4828228"/>
            <a:ext cx="4087929" cy="1342418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5E3F8DF-92AC-9CD3-6E75-C936CBA682B8}"/>
              </a:ext>
            </a:extLst>
          </p:cNvPr>
          <p:cNvSpPr/>
          <p:nvPr/>
        </p:nvSpPr>
        <p:spPr>
          <a:xfrm>
            <a:off x="4325998" y="5351984"/>
            <a:ext cx="1801471" cy="65532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Imagine 15">
            <a:extLst>
              <a:ext uri="{FF2B5EF4-FFF2-40B4-BE49-F238E27FC236}">
                <a16:creationId xmlns:a16="http://schemas.microsoft.com/office/drawing/2014/main" id="{ECB258DE-F6A8-8FFC-C81B-B470DD707B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7886" y="4828229"/>
            <a:ext cx="3127781" cy="1342417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8F87E94C-6584-4CDF-6F7E-AAAB45F45E0B}"/>
              </a:ext>
            </a:extLst>
          </p:cNvPr>
          <p:cNvSpPr/>
          <p:nvPr/>
        </p:nvSpPr>
        <p:spPr>
          <a:xfrm>
            <a:off x="9460691" y="5610644"/>
            <a:ext cx="712094" cy="3586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18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22F4D-CD40-D53C-E80E-6509185D1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0E1E40E-066D-1CA5-5BCD-FF0012C72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333" y="127101"/>
            <a:ext cx="9906076" cy="76956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Setting up the Environment – Google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CasetăText 14">
            <a:extLst>
              <a:ext uri="{FF2B5EF4-FFF2-40B4-BE49-F238E27FC236}">
                <a16:creationId xmlns:a16="http://schemas.microsoft.com/office/drawing/2014/main" id="{DD97DFF3-6C28-95A3-63D9-C45841B89338}"/>
              </a:ext>
            </a:extLst>
          </p:cNvPr>
          <p:cNvSpPr txBox="1"/>
          <p:nvPr/>
        </p:nvSpPr>
        <p:spPr>
          <a:xfrm>
            <a:off x="366333" y="1019297"/>
            <a:ext cx="42801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this: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77545165-F24D-A9BA-1056-3599F5F4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215" y="1823447"/>
            <a:ext cx="8867570" cy="137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15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6E029-7A3F-FCE9-6209-86B915D93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Substituent conținut 2">
            <a:extLst>
              <a:ext uri="{FF2B5EF4-FFF2-40B4-BE49-F238E27FC236}">
                <a16:creationId xmlns:a16="http://schemas.microsoft.com/office/drawing/2014/main" id="{7210A553-8886-475A-877F-D298855D2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408940"/>
              </p:ext>
            </p:extLst>
          </p:nvPr>
        </p:nvGraphicFramePr>
        <p:xfrm>
          <a:off x="251204" y="791378"/>
          <a:ext cx="11159342" cy="3877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u 1">
            <a:extLst>
              <a:ext uri="{FF2B5EF4-FFF2-40B4-BE49-F238E27FC236}">
                <a16:creationId xmlns:a16="http://schemas.microsoft.com/office/drawing/2014/main" id="{027ABD63-DAEF-E81B-6FE1-CD79CBBD1EF3}"/>
              </a:ext>
            </a:extLst>
          </p:cNvPr>
          <p:cNvSpPr txBox="1">
            <a:spLocks/>
          </p:cNvSpPr>
          <p:nvPr/>
        </p:nvSpPr>
        <p:spPr>
          <a:xfrm>
            <a:off x="251203" y="127099"/>
            <a:ext cx="5729667" cy="76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Model and Tokenizer</a:t>
            </a:r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2145A388-D7DF-B1DB-DB03-5535572C37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5" y="4429052"/>
            <a:ext cx="7515459" cy="152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41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F942A-051D-5E8D-C7FB-9D8D23516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u 1">
            <a:extLst>
              <a:ext uri="{FF2B5EF4-FFF2-40B4-BE49-F238E27FC236}">
                <a16:creationId xmlns:a16="http://schemas.microsoft.com/office/drawing/2014/main" id="{F48BD284-A2BB-CB2F-BFE8-D01ACE02450B}"/>
              </a:ext>
            </a:extLst>
          </p:cNvPr>
          <p:cNvSpPr txBox="1">
            <a:spLocks/>
          </p:cNvSpPr>
          <p:nvPr/>
        </p:nvSpPr>
        <p:spPr>
          <a:xfrm>
            <a:off x="251202" y="0"/>
            <a:ext cx="7404465" cy="76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Load Dataset and Tokenize it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A03CAD72-3E6C-2C80-24D9-6ABCA14E1D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2" y="1573874"/>
            <a:ext cx="8367504" cy="908857"/>
          </a:xfrm>
          <a:prstGeom prst="rect">
            <a:avLst/>
          </a:prstGeom>
        </p:spPr>
      </p:pic>
      <p:sp>
        <p:nvSpPr>
          <p:cNvPr id="6" name="CasetăText 5">
            <a:extLst>
              <a:ext uri="{FF2B5EF4-FFF2-40B4-BE49-F238E27FC236}">
                <a16:creationId xmlns:a16="http://schemas.microsoft.com/office/drawing/2014/main" id="{B6A9D25C-C26C-01EF-2F65-EFCCDFBA2D3D}"/>
              </a:ext>
            </a:extLst>
          </p:cNvPr>
          <p:cNvSpPr txBox="1"/>
          <p:nvPr/>
        </p:nvSpPr>
        <p:spPr>
          <a:xfrm>
            <a:off x="195316" y="2728651"/>
            <a:ext cx="1180136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 from L01! 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 won’t understand words, it will only understand numbers (token IDs)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the whole dataset needs to be tokenized!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DE044B21-31E3-55E1-404E-7F15B77B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16" y="4129349"/>
            <a:ext cx="10412278" cy="132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5308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7C81D-BC0B-9B40-7B38-6CB51E5E5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BD54DB1-A9A5-5452-CB0F-0878F8566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989" y="393294"/>
            <a:ext cx="10515600" cy="717441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Training</a:t>
            </a: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Ways to Parameter Training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981E8F8-E572-3FE2-2C85-FFD77ACEE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989" y="1443881"/>
            <a:ext cx="11584022" cy="502082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Retrain all parameters (Full):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conceptually straightforward means of fine-tuning is to simply update the entire neural network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only fundamental differences between the full fine-tuning and pre-training are the dataset and the initial state of the parameters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computationally expensive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cause “catastrophic forgetting”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most of the parameters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the last few layers (head)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Efficient Fine-tuning (PEFT)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Freeze all parameters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Augmenting a small number of trainable parameters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PEFT methods have often been demonstrated to be more stable than full fine-tuning methods</a:t>
            </a:r>
          </a:p>
        </p:txBody>
      </p:sp>
    </p:spTree>
    <p:extLst>
      <p:ext uri="{BB962C8B-B14F-4D97-AF65-F5344CB8AC3E}">
        <p14:creationId xmlns:p14="http://schemas.microsoft.com/office/powerpoint/2010/main" val="37453664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3155E-2083-EADF-0DD1-5F268B059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B27B1DB-A095-5176-47EC-0BEEAE1551C5}"/>
              </a:ext>
            </a:extLst>
          </p:cNvPr>
          <p:cNvSpPr txBox="1">
            <a:spLocks/>
          </p:cNvSpPr>
          <p:nvPr/>
        </p:nvSpPr>
        <p:spPr>
          <a:xfrm>
            <a:off x="367935" y="-47560"/>
            <a:ext cx="7404465" cy="769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Training</a:t>
            </a:r>
          </a:p>
        </p:txBody>
      </p:sp>
      <p:graphicFrame>
        <p:nvGraphicFramePr>
          <p:cNvPr id="6" name="Nomogramă 5">
            <a:extLst>
              <a:ext uri="{FF2B5EF4-FFF2-40B4-BE49-F238E27FC236}">
                <a16:creationId xmlns:a16="http://schemas.microsoft.com/office/drawing/2014/main" id="{FF5F00D9-D1A0-6D8A-0B38-0A57756528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1339917"/>
              </p:ext>
            </p:extLst>
          </p:nvPr>
        </p:nvGraphicFramePr>
        <p:xfrm>
          <a:off x="1504544" y="1648838"/>
          <a:ext cx="9182911" cy="35603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79379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4F162AA-BC1A-B55B-BDC9-658C60A30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0845"/>
            <a:ext cx="10515600" cy="490909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Training Arguments</a:t>
            </a:r>
          </a:p>
        </p:txBody>
      </p:sp>
      <p:graphicFrame>
        <p:nvGraphicFramePr>
          <p:cNvPr id="6" name="Tabel 5">
            <a:extLst>
              <a:ext uri="{FF2B5EF4-FFF2-40B4-BE49-F238E27FC236}">
                <a16:creationId xmlns:a16="http://schemas.microsoft.com/office/drawing/2014/main" id="{54F06D7D-AC3F-4B6C-E54E-450A2BBE7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9133631"/>
              </p:ext>
            </p:extLst>
          </p:nvPr>
        </p:nvGraphicFramePr>
        <p:xfrm>
          <a:off x="157265" y="729439"/>
          <a:ext cx="11729936" cy="5784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09978">
                  <a:extLst>
                    <a:ext uri="{9D8B030D-6E8A-4147-A177-3AD203B41FA5}">
                      <a16:colId xmlns:a16="http://schemas.microsoft.com/office/drawing/2014/main" val="582988766"/>
                    </a:ext>
                  </a:extLst>
                </a:gridCol>
                <a:gridCol w="1238795">
                  <a:extLst>
                    <a:ext uri="{9D8B030D-6E8A-4147-A177-3AD203B41FA5}">
                      <a16:colId xmlns:a16="http://schemas.microsoft.com/office/drawing/2014/main" val="210693359"/>
                    </a:ext>
                  </a:extLst>
                </a:gridCol>
                <a:gridCol w="6581163">
                  <a:extLst>
                    <a:ext uri="{9D8B030D-6E8A-4147-A177-3AD203B41FA5}">
                      <a16:colId xmlns:a16="http://schemas.microsoft.com/office/drawing/2014/main" val="2126498225"/>
                    </a:ext>
                  </a:extLst>
                </a:gridCol>
              </a:tblGrid>
              <a:tr h="34653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91456"/>
                  </a:ext>
                </a:extLst>
              </a:tr>
              <a:tr h="6064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output_dir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Where to save the trained model (checkpoints + final model)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85798"/>
                  </a:ext>
                </a:extLst>
              </a:tr>
              <a:tr h="6064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num_train_epochs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many full passes over the dataset — 1 is fast, 3+ learns more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Rule of thumb:</a:t>
                      </a:r>
                    </a:p>
                    <a:p>
                      <a:pPr lvl="1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small (1–3 epochs)</a:t>
                      </a:r>
                    </a:p>
                    <a:p>
                      <a:pPr lvl="1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 if loss is still dropping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251637"/>
                  </a:ext>
                </a:extLst>
              </a:tr>
              <a:tr h="36144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per_device_train_batch_size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many samples per step per GPU</a:t>
                      </a:r>
                    </a:p>
                    <a:p>
                      <a:pPr>
                        <a:buNone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you hit an out-of-memory error, lower this (to 2 or 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42668"/>
                  </a:ext>
                </a:extLst>
              </a:tr>
              <a:tr h="3465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logging_steps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Print training info (like loss) every 20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3172680"/>
                  </a:ext>
                </a:extLst>
              </a:tr>
              <a:tr h="3465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save_steps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a model checkpoint every 250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25627"/>
                  </a:ext>
                </a:extLst>
              </a:tr>
              <a:tr h="346533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save_total_limit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Keep only the latest checkpoint to avoid filling disk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956503"/>
                  </a:ext>
                </a:extLst>
              </a:tr>
              <a:tr h="6064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warmup_steps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Gradually increases the learning rate from 0 to 5e-5 over 50 steps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87400"/>
                  </a:ext>
                </a:extLst>
              </a:tr>
              <a:tr h="6064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learning_rate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5e-5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fast the model learns. Smaller = slower but more stable updates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HW: Try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5e-5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3e-5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and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1e-5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if unsure, see what happens!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67664"/>
                  </a:ext>
                </a:extLst>
              </a:tr>
              <a:tr h="606432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weight_decay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Penalizes large weights to prevent overfitting.</a:t>
                      </a:r>
                    </a:p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Helps generalization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836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212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87111-4B4E-B5D5-A6A5-9D392BB12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ulă de gânduri: nor 2">
            <a:extLst>
              <a:ext uri="{FF2B5EF4-FFF2-40B4-BE49-F238E27FC236}">
                <a16:creationId xmlns:a16="http://schemas.microsoft.com/office/drawing/2014/main" id="{6B712526-0DB3-C23E-2F5B-D5C4DAA87BB9}"/>
              </a:ext>
            </a:extLst>
          </p:cNvPr>
          <p:cNvSpPr/>
          <p:nvPr/>
        </p:nvSpPr>
        <p:spPr>
          <a:xfrm>
            <a:off x="98274" y="2694560"/>
            <a:ext cx="3724696" cy="1809346"/>
          </a:xfrm>
          <a:prstGeom prst="cloudCallout">
            <a:avLst>
              <a:gd name="adj1" fmla="val -40682"/>
              <a:gd name="adj2" fmla="val 140457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FDE6C311-CD9C-11C2-DAD3-A76D5A73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97" y="3084630"/>
            <a:ext cx="3299049" cy="68873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L02 Summary</a:t>
            </a:r>
          </a:p>
        </p:txBody>
      </p:sp>
      <p:graphicFrame>
        <p:nvGraphicFramePr>
          <p:cNvPr id="4" name="Substituent conținut 3">
            <a:extLst>
              <a:ext uri="{FF2B5EF4-FFF2-40B4-BE49-F238E27FC236}">
                <a16:creationId xmlns:a16="http://schemas.microsoft.com/office/drawing/2014/main" id="{28758EC5-098C-2841-D396-CE213D2841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1123410"/>
              </p:ext>
            </p:extLst>
          </p:nvPr>
        </p:nvGraphicFramePr>
        <p:xfrm>
          <a:off x="2957208" y="311285"/>
          <a:ext cx="9000329" cy="62100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37399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F8597-8A19-7D96-DB97-D968DBBDE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90FD4EB-8223-40EB-AFFB-0E6751A23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0845"/>
            <a:ext cx="10515600" cy="490909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6.1 Training Arguments</a:t>
            </a:r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5EB74A84-2F3F-E03B-2EEE-4BE6464A8FC5}"/>
              </a:ext>
            </a:extLst>
          </p:cNvPr>
          <p:cNvSpPr txBox="1"/>
          <p:nvPr/>
        </p:nvSpPr>
        <p:spPr>
          <a:xfrm>
            <a:off x="833927" y="978649"/>
            <a:ext cx="91829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Your turn! Write this: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Imagine 8">
            <a:extLst>
              <a:ext uri="{FF2B5EF4-FFF2-40B4-BE49-F238E27FC236}">
                <a16:creationId xmlns:a16="http://schemas.microsoft.com/office/drawing/2014/main" id="{C1FDB361-71B9-CF3E-92E4-3BDDEBBE5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927" y="1455703"/>
            <a:ext cx="5714018" cy="36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4927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1182A-59C1-5512-233C-A7B1E623F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ACD9B60-0516-7301-AF13-B0868281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0845"/>
            <a:ext cx="10515600" cy="490909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6.2 Initialize the Trainer</a:t>
            </a:r>
          </a:p>
        </p:txBody>
      </p:sp>
      <p:sp>
        <p:nvSpPr>
          <p:cNvPr id="6" name="Substituent conținut 2">
            <a:extLst>
              <a:ext uri="{FF2B5EF4-FFF2-40B4-BE49-F238E27FC236}">
                <a16:creationId xmlns:a16="http://schemas.microsoft.com/office/drawing/2014/main" id="{80AC0EC0-0522-F585-1CEB-A5819B80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396" y="849683"/>
            <a:ext cx="6094378" cy="5012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Hugging Face,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collator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helper that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batches, pads, and formats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data right before it's fed to the model during training.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handles: 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Padding;</a:t>
            </a:r>
          </a:p>
          <a:p>
            <a:pPr marL="285750" indent="-28575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the batch into tensors</a:t>
            </a:r>
          </a:p>
          <a:p>
            <a:pPr marL="285750" indent="-285750"/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mlm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to False -&gt; Causal LM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49ADBF1F-4741-F45C-CC42-D78488C68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8209" y="849683"/>
            <a:ext cx="5402456" cy="2862195"/>
          </a:xfrm>
          <a:prstGeom prst="rect">
            <a:avLst/>
          </a:prstGeom>
        </p:spPr>
      </p:pic>
      <p:sp>
        <p:nvSpPr>
          <p:cNvPr id="10" name="CasetăText 9">
            <a:extLst>
              <a:ext uri="{FF2B5EF4-FFF2-40B4-BE49-F238E27FC236}">
                <a16:creationId xmlns:a16="http://schemas.microsoft.com/office/drawing/2014/main" id="{95F7253B-6086-C8F0-1DD0-D9FCBEC0BDF2}"/>
              </a:ext>
            </a:extLst>
          </p:cNvPr>
          <p:cNvSpPr txBox="1"/>
          <p:nvPr/>
        </p:nvSpPr>
        <p:spPr>
          <a:xfrm>
            <a:off x="426395" y="3915447"/>
            <a:ext cx="1169426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means adding extra tokens to make inputs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length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batch, since the data is processed in batches and tensors must have the same shape (same number of tokens)</a:t>
            </a:r>
          </a:p>
          <a:p>
            <a:pPr marL="0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el 10">
            <a:extLst>
              <a:ext uri="{FF2B5EF4-FFF2-40B4-BE49-F238E27FC236}">
                <a16:creationId xmlns:a16="http://schemas.microsoft.com/office/drawing/2014/main" id="{B62234DF-1D4F-61C6-00FD-AF02D5967C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997922"/>
              </p:ext>
            </p:extLst>
          </p:nvPr>
        </p:nvGraphicFramePr>
        <p:xfrm>
          <a:off x="911968" y="4770705"/>
          <a:ext cx="10368063" cy="1097280"/>
        </p:xfrm>
        <a:graphic>
          <a:graphicData uri="http://schemas.openxmlformats.org/drawingml/2006/table">
            <a:tbl>
              <a:tblPr/>
              <a:tblGrid>
                <a:gridCol w="3456021">
                  <a:extLst>
                    <a:ext uri="{9D8B030D-6E8A-4147-A177-3AD203B41FA5}">
                      <a16:colId xmlns:a16="http://schemas.microsoft.com/office/drawing/2014/main" val="1103962169"/>
                    </a:ext>
                  </a:extLst>
                </a:gridCol>
                <a:gridCol w="3456021">
                  <a:extLst>
                    <a:ext uri="{9D8B030D-6E8A-4147-A177-3AD203B41FA5}">
                      <a16:colId xmlns:a16="http://schemas.microsoft.com/office/drawing/2014/main" val="3580156617"/>
                    </a:ext>
                  </a:extLst>
                </a:gridCol>
                <a:gridCol w="3456021">
                  <a:extLst>
                    <a:ext uri="{9D8B030D-6E8A-4147-A177-3AD203B41FA5}">
                      <a16:colId xmlns:a16="http://schemas.microsoft.com/office/drawing/2014/main" val="317028830"/>
                    </a:ext>
                  </a:extLst>
                </a:gridCol>
              </a:tblGrid>
              <a:tr h="334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Sentence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Tokens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After Padding (to length 6)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03903"/>
                  </a:ext>
                </a:extLst>
              </a:tr>
              <a:tr h="334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"Hello world"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[101, 102]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[101, 102, 0, 0, 0, 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2010067"/>
                  </a:ext>
                </a:extLst>
              </a:tr>
              <a:tr h="334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"How are you today"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[103, 104, 105, 106]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[103, 104, 105, 106, 0, 0]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8645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7470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1A3DE-34F3-B234-FB48-7BEBA55DE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BA86A3F-09AE-5F5D-E7BF-3829CFB2B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91" y="160845"/>
            <a:ext cx="10515600" cy="490909"/>
          </a:xfrm>
        </p:spPr>
        <p:txBody>
          <a:bodyPr>
            <a:normAutofit/>
          </a:bodyPr>
          <a:lstStyle/>
          <a:p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 Start the training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435160C-7BEA-B37C-2792-A05B7051C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47" y="3016556"/>
            <a:ext cx="2377706" cy="66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511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4697CDA-BDB7-4883-B48B-1D4EDB2F0E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B791652-581E-452C-B970-B3C48D4A9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DC0EC46-2230-4728-856D-F35311121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643467"/>
            <a:ext cx="10905067" cy="5562249"/>
          </a:xfrm>
          <a:custGeom>
            <a:avLst/>
            <a:gdLst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8506 w 11243827"/>
              <a:gd name="connsiteY105" fmla="*/ 5632788 h 5641173"/>
              <a:gd name="connsiteX106" fmla="*/ 7912803 w 11243827"/>
              <a:gd name="connsiteY106" fmla="*/ 5629702 h 5641173"/>
              <a:gd name="connsiteX107" fmla="*/ 7890915 w 11243827"/>
              <a:gd name="connsiteY107" fmla="*/ 5612272 h 5641173"/>
              <a:gd name="connsiteX108" fmla="*/ 7727691 w 11243827"/>
              <a:gd name="connsiteY108" fmla="*/ 5621064 h 5641173"/>
              <a:gd name="connsiteX109" fmla="*/ 7685998 w 11243827"/>
              <a:gd name="connsiteY109" fmla="*/ 5615564 h 5641173"/>
              <a:gd name="connsiteX110" fmla="*/ 7649302 w 11243827"/>
              <a:gd name="connsiteY110" fmla="*/ 5626541 h 5641173"/>
              <a:gd name="connsiteX111" fmla="*/ 7634083 w 11243827"/>
              <a:gd name="connsiteY111" fmla="*/ 5620862 h 5641173"/>
              <a:gd name="connsiteX112" fmla="*/ 7631455 w 11243827"/>
              <a:gd name="connsiteY112" fmla="*/ 5619708 h 5641173"/>
              <a:gd name="connsiteX113" fmla="*/ 7620952 w 11243827"/>
              <a:gd name="connsiteY113" fmla="*/ 5618872 h 5641173"/>
              <a:gd name="connsiteX114" fmla="*/ 7617992 w 11243827"/>
              <a:gd name="connsiteY114" fmla="*/ 5613914 h 5641173"/>
              <a:gd name="connsiteX115" fmla="*/ 7602182 w 11243827"/>
              <a:gd name="connsiteY115" fmla="*/ 5609271 h 5641173"/>
              <a:gd name="connsiteX116" fmla="*/ 7582847 w 11243827"/>
              <a:gd name="connsiteY116" fmla="*/ 5609047 h 5641173"/>
              <a:gd name="connsiteX117" fmla="*/ 7514158 w 11243827"/>
              <a:gd name="connsiteY117" fmla="*/ 5607737 h 5641173"/>
              <a:gd name="connsiteX118" fmla="*/ 7502955 w 11243827"/>
              <a:gd name="connsiteY118" fmla="*/ 5610415 h 5641173"/>
              <a:gd name="connsiteX119" fmla="*/ 7466391 w 11243827"/>
              <a:gd name="connsiteY119" fmla="*/ 5605949 h 5641173"/>
              <a:gd name="connsiteX120" fmla="*/ 7433806 w 11243827"/>
              <a:gd name="connsiteY120" fmla="*/ 5604945 h 5641173"/>
              <a:gd name="connsiteX121" fmla="*/ 7412693 w 11243827"/>
              <a:gd name="connsiteY121" fmla="*/ 5607075 h 5641173"/>
              <a:gd name="connsiteX122" fmla="*/ 7407159 w 11243827"/>
              <a:gd name="connsiteY122" fmla="*/ 5605310 h 5641173"/>
              <a:gd name="connsiteX123" fmla="*/ 7385900 w 11243827"/>
              <a:gd name="connsiteY123" fmla="*/ 5604171 h 5641173"/>
              <a:gd name="connsiteX124" fmla="*/ 7375071 w 11243827"/>
              <a:gd name="connsiteY124" fmla="*/ 5606788 h 5641173"/>
              <a:gd name="connsiteX125" fmla="*/ 7364382 w 11243827"/>
              <a:gd name="connsiteY125" fmla="*/ 5600762 h 5641173"/>
              <a:gd name="connsiteX126" fmla="*/ 7361770 w 11243827"/>
              <a:gd name="connsiteY126" fmla="*/ 5596347 h 5641173"/>
              <a:gd name="connsiteX127" fmla="*/ 7346641 w 11243827"/>
              <a:gd name="connsiteY127" fmla="*/ 5598329 h 5641173"/>
              <a:gd name="connsiteX128" fmla="*/ 7334238 w 11243827"/>
              <a:gd name="connsiteY128" fmla="*/ 5594014 h 5641173"/>
              <a:gd name="connsiteX129" fmla="*/ 7323426 w 11243827"/>
              <a:gd name="connsiteY129" fmla="*/ 5596835 h 5641173"/>
              <a:gd name="connsiteX130" fmla="*/ 7318938 w 11243827"/>
              <a:gd name="connsiteY130" fmla="*/ 5596200 h 5641173"/>
              <a:gd name="connsiteX131" fmla="*/ 7307784 w 11243827"/>
              <a:gd name="connsiteY131" fmla="*/ 5594065 h 5641173"/>
              <a:gd name="connsiteX132" fmla="*/ 7288540 w 11243827"/>
              <a:gd name="connsiteY132" fmla="*/ 5589320 h 5641173"/>
              <a:gd name="connsiteX133" fmla="*/ 7282537 w 11243827"/>
              <a:gd name="connsiteY133" fmla="*/ 5588660 h 5641173"/>
              <a:gd name="connsiteX134" fmla="*/ 7269466 w 11243827"/>
              <a:gd name="connsiteY134" fmla="*/ 5581404 h 5641173"/>
              <a:gd name="connsiteX135" fmla="*/ 7244165 w 11243827"/>
              <a:gd name="connsiteY135" fmla="*/ 5575200 h 5641173"/>
              <a:gd name="connsiteX136" fmla="*/ 7199619 w 11243827"/>
              <a:gd name="connsiteY136" fmla="*/ 5553550 h 5641173"/>
              <a:gd name="connsiteX137" fmla="*/ 7173434 w 11243827"/>
              <a:gd name="connsiteY137" fmla="*/ 5543219 h 5641173"/>
              <a:gd name="connsiteX138" fmla="*/ 7155718 w 11243827"/>
              <a:gd name="connsiteY138" fmla="*/ 5533697 h 5641173"/>
              <a:gd name="connsiteX139" fmla="*/ 7103430 w 11243827"/>
              <a:gd name="connsiteY139" fmla="*/ 5520249 h 5641173"/>
              <a:gd name="connsiteX140" fmla="*/ 7013746 w 11243827"/>
              <a:gd name="connsiteY140" fmla="*/ 5502470 h 5641173"/>
              <a:gd name="connsiteX141" fmla="*/ 6995379 w 11243827"/>
              <a:gd name="connsiteY141" fmla="*/ 5497693 h 5641173"/>
              <a:gd name="connsiteX142" fmla="*/ 6982475 w 11243827"/>
              <a:gd name="connsiteY142" fmla="*/ 5489641 h 5641173"/>
              <a:gd name="connsiteX143" fmla="*/ 6981994 w 11243827"/>
              <a:gd name="connsiteY143" fmla="*/ 5484335 h 5641173"/>
              <a:gd name="connsiteX144" fmla="*/ 6972355 w 11243827"/>
              <a:gd name="connsiteY144" fmla="*/ 5481074 h 5641173"/>
              <a:gd name="connsiteX145" fmla="*/ 6970394 w 11243827"/>
              <a:gd name="connsiteY145" fmla="*/ 5479383 h 5641173"/>
              <a:gd name="connsiteX146" fmla="*/ 6958543 w 11243827"/>
              <a:gd name="connsiteY146" fmla="*/ 5470507 h 5641173"/>
              <a:gd name="connsiteX147" fmla="*/ 6918276 w 11243827"/>
              <a:gd name="connsiteY147" fmla="*/ 5472034 h 5641173"/>
              <a:gd name="connsiteX148" fmla="*/ 6881046 w 11243827"/>
              <a:gd name="connsiteY148" fmla="*/ 5457070 h 5641173"/>
              <a:gd name="connsiteX149" fmla="*/ 6720917 w 11243827"/>
              <a:gd name="connsiteY149" fmla="*/ 5426664 h 5641173"/>
              <a:gd name="connsiteX150" fmla="*/ 6724964 w 11243827"/>
              <a:gd name="connsiteY150" fmla="*/ 5414071 h 5641173"/>
              <a:gd name="connsiteX151" fmla="*/ 6717823 w 11243827"/>
              <a:gd name="connsiteY151" fmla="*/ 5410317 h 5641173"/>
              <a:gd name="connsiteX152" fmla="*/ 6660723 w 11243827"/>
              <a:gd name="connsiteY152" fmla="*/ 5408304 h 5641173"/>
              <a:gd name="connsiteX153" fmla="*/ 6532914 w 11243827"/>
              <a:gd name="connsiteY153" fmla="*/ 5431205 h 5641173"/>
              <a:gd name="connsiteX154" fmla="*/ 6317327 w 11243827"/>
              <a:gd name="connsiteY154" fmla="*/ 5481889 h 5641173"/>
              <a:gd name="connsiteX155" fmla="*/ 6196243 w 11243827"/>
              <a:gd name="connsiteY155" fmla="*/ 5515042 h 5641173"/>
              <a:gd name="connsiteX156" fmla="*/ 6099124 w 11243827"/>
              <a:gd name="connsiteY156" fmla="*/ 5516848 h 5641173"/>
              <a:gd name="connsiteX157" fmla="*/ 6016077 w 11243827"/>
              <a:gd name="connsiteY157" fmla="*/ 5528642 h 5641173"/>
              <a:gd name="connsiteX158" fmla="*/ 6004389 w 11243827"/>
              <a:gd name="connsiteY158" fmla="*/ 5531206 h 5641173"/>
              <a:gd name="connsiteX159" fmla="*/ 5933945 w 11243827"/>
              <a:gd name="connsiteY159" fmla="*/ 5538840 h 5641173"/>
              <a:gd name="connsiteX160" fmla="*/ 5883936 w 11243827"/>
              <a:gd name="connsiteY160" fmla="*/ 5553807 h 5641173"/>
              <a:gd name="connsiteX161" fmla="*/ 5798331 w 11243827"/>
              <a:gd name="connsiteY161" fmla="*/ 5564248 h 5641173"/>
              <a:gd name="connsiteX162" fmla="*/ 5712738 w 11243827"/>
              <a:gd name="connsiteY162" fmla="*/ 5573120 h 5641173"/>
              <a:gd name="connsiteX163" fmla="*/ 5681342 w 11243827"/>
              <a:gd name="connsiteY163" fmla="*/ 5575621 h 5641173"/>
              <a:gd name="connsiteX164" fmla="*/ 5627167 w 11243827"/>
              <a:gd name="connsiteY164" fmla="*/ 5583215 h 5641173"/>
              <a:gd name="connsiteX165" fmla="*/ 5591414 w 11243827"/>
              <a:gd name="connsiteY165" fmla="*/ 5587695 h 5641173"/>
              <a:gd name="connsiteX166" fmla="*/ 5583028 w 11243827"/>
              <a:gd name="connsiteY166" fmla="*/ 5580877 h 5641173"/>
              <a:gd name="connsiteX167" fmla="*/ 5549426 w 11243827"/>
              <a:gd name="connsiteY167" fmla="*/ 5582858 h 5641173"/>
              <a:gd name="connsiteX168" fmla="*/ 5519999 w 11243827"/>
              <a:gd name="connsiteY168" fmla="*/ 5592246 h 5641173"/>
              <a:gd name="connsiteX169" fmla="*/ 5480028 w 11243827"/>
              <a:gd name="connsiteY169" fmla="*/ 5597282 h 5641173"/>
              <a:gd name="connsiteX170" fmla="*/ 5456175 w 11243827"/>
              <a:gd name="connsiteY170" fmla="*/ 5600371 h 5641173"/>
              <a:gd name="connsiteX171" fmla="*/ 5388463 w 11243827"/>
              <a:gd name="connsiteY171" fmla="*/ 5602638 h 5641173"/>
              <a:gd name="connsiteX172" fmla="*/ 5265898 w 11243827"/>
              <a:gd name="connsiteY172" fmla="*/ 5591830 h 5641173"/>
              <a:gd name="connsiteX173" fmla="*/ 5231231 w 11243827"/>
              <a:gd name="connsiteY173" fmla="*/ 5592790 h 5641173"/>
              <a:gd name="connsiteX174" fmla="*/ 5226996 w 11243827"/>
              <a:gd name="connsiteY174" fmla="*/ 5595040 h 5641173"/>
              <a:gd name="connsiteX175" fmla="*/ 5175988 w 11243827"/>
              <a:gd name="connsiteY175" fmla="*/ 5588131 h 5641173"/>
              <a:gd name="connsiteX176" fmla="*/ 5107470 w 11243827"/>
              <a:gd name="connsiteY176" fmla="*/ 5594771 h 5641173"/>
              <a:gd name="connsiteX177" fmla="*/ 5027868 w 11243827"/>
              <a:gd name="connsiteY177" fmla="*/ 5605624 h 5641173"/>
              <a:gd name="connsiteX178" fmla="*/ 5007324 w 11243827"/>
              <a:gd name="connsiteY178" fmla="*/ 5609209 h 5641173"/>
              <a:gd name="connsiteX179" fmla="*/ 4952559 w 11243827"/>
              <a:gd name="connsiteY179" fmla="*/ 5611402 h 5641173"/>
              <a:gd name="connsiteX180" fmla="*/ 4826081 w 11243827"/>
              <a:gd name="connsiteY180" fmla="*/ 5616191 h 5641173"/>
              <a:gd name="connsiteX181" fmla="*/ 4823501 w 11243827"/>
              <a:gd name="connsiteY181" fmla="*/ 5619174 h 5641173"/>
              <a:gd name="connsiteX182" fmla="*/ 4813093 w 11243827"/>
              <a:gd name="connsiteY182" fmla="*/ 5620026 h 5641173"/>
              <a:gd name="connsiteX183" fmla="*/ 4810563 w 11243827"/>
              <a:gd name="connsiteY183" fmla="*/ 5620787 h 5641173"/>
              <a:gd name="connsiteX184" fmla="*/ 4795818 w 11243827"/>
              <a:gd name="connsiteY184" fmla="*/ 5624618 h 5641173"/>
              <a:gd name="connsiteX185" fmla="*/ 4758404 w 11243827"/>
              <a:gd name="connsiteY185" fmla="*/ 5619510 h 5641173"/>
              <a:gd name="connsiteX186" fmla="*/ 4717254 w 11243827"/>
              <a:gd name="connsiteY186" fmla="*/ 5624155 h 5641173"/>
              <a:gd name="connsiteX187" fmla="*/ 4591958 w 11243827"/>
              <a:gd name="connsiteY187" fmla="*/ 5624710 h 5641173"/>
              <a:gd name="connsiteX188" fmla="*/ 4476215 w 11243827"/>
              <a:gd name="connsiteY188" fmla="*/ 5628210 h 5641173"/>
              <a:gd name="connsiteX189" fmla="*/ 4425193 w 11243827"/>
              <a:gd name="connsiteY189" fmla="*/ 5627414 h 5641173"/>
              <a:gd name="connsiteX190" fmla="*/ 4383866 w 11243827"/>
              <a:gd name="connsiteY190" fmla="*/ 5626546 h 5641173"/>
              <a:gd name="connsiteX191" fmla="*/ 4385596 w 11243827"/>
              <a:gd name="connsiteY191" fmla="*/ 5634646 h 5641173"/>
              <a:gd name="connsiteX192" fmla="*/ 4360864 w 11243827"/>
              <a:gd name="connsiteY192" fmla="*/ 5641173 h 5641173"/>
              <a:gd name="connsiteX193" fmla="*/ 4328321 w 11243827"/>
              <a:gd name="connsiteY193" fmla="*/ 5626332 h 5641173"/>
              <a:gd name="connsiteX194" fmla="*/ 4309842 w 11243827"/>
              <a:gd name="connsiteY194" fmla="*/ 5626471 h 5641173"/>
              <a:gd name="connsiteX195" fmla="*/ 4277424 w 11243827"/>
              <a:gd name="connsiteY195" fmla="*/ 5631598 h 5641173"/>
              <a:gd name="connsiteX196" fmla="*/ 4266627 w 11243827"/>
              <a:gd name="connsiteY196" fmla="*/ 5633969 h 5641173"/>
              <a:gd name="connsiteX197" fmla="*/ 4185525 w 11243827"/>
              <a:gd name="connsiteY197" fmla="*/ 5617508 h 5641173"/>
              <a:gd name="connsiteX198" fmla="*/ 4177617 w 11243827"/>
              <a:gd name="connsiteY198" fmla="*/ 5610903 h 5641173"/>
              <a:gd name="connsiteX199" fmla="*/ 4136948 w 11243827"/>
              <a:gd name="connsiteY199" fmla="*/ 5608031 h 5641173"/>
              <a:gd name="connsiteX200" fmla="*/ 4132323 w 11243827"/>
              <a:gd name="connsiteY200" fmla="*/ 5609784 h 5641173"/>
              <a:gd name="connsiteX201" fmla="*/ 4098620 w 11243827"/>
              <a:gd name="connsiteY201" fmla="*/ 5599672 h 5641173"/>
              <a:gd name="connsiteX202" fmla="*/ 3963475 w 11243827"/>
              <a:gd name="connsiteY202" fmla="*/ 5581841 h 5641173"/>
              <a:gd name="connsiteX203" fmla="*/ 3703613 w 11243827"/>
              <a:gd name="connsiteY203" fmla="*/ 5572482 h 5641173"/>
              <a:gd name="connsiteX204" fmla="*/ 3432987 w 11243827"/>
              <a:gd name="connsiteY204" fmla="*/ 5545768 h 5641173"/>
              <a:gd name="connsiteX205" fmla="*/ 3176381 w 11243827"/>
              <a:gd name="connsiteY205" fmla="*/ 5556110 h 5641173"/>
              <a:gd name="connsiteX206" fmla="*/ 2710156 w 11243827"/>
              <a:gd name="connsiteY206" fmla="*/ 5527517 h 5641173"/>
              <a:gd name="connsiteX207" fmla="*/ 2550206 w 11243827"/>
              <a:gd name="connsiteY207" fmla="*/ 5524958 h 5641173"/>
              <a:gd name="connsiteX208" fmla="*/ 2443041 w 11243827"/>
              <a:gd name="connsiteY208" fmla="*/ 5523990 h 5641173"/>
              <a:gd name="connsiteX209" fmla="*/ 2435613 w 11243827"/>
              <a:gd name="connsiteY209" fmla="*/ 5526704 h 5641173"/>
              <a:gd name="connsiteX210" fmla="*/ 2405682 w 11243827"/>
              <a:gd name="connsiteY210" fmla="*/ 5528307 h 5641173"/>
              <a:gd name="connsiteX211" fmla="*/ 2397487 w 11243827"/>
              <a:gd name="connsiteY211" fmla="*/ 5540337 h 5641173"/>
              <a:gd name="connsiteX212" fmla="*/ 2297454 w 11243827"/>
              <a:gd name="connsiteY212" fmla="*/ 5550765 h 5641173"/>
              <a:gd name="connsiteX213" fmla="*/ 2056700 w 11243827"/>
              <a:gd name="connsiteY213" fmla="*/ 5555489 h 5641173"/>
              <a:gd name="connsiteX214" fmla="*/ 1878530 w 11243827"/>
              <a:gd name="connsiteY214" fmla="*/ 5535330 h 5641173"/>
              <a:gd name="connsiteX215" fmla="*/ 1859292 w 11243827"/>
              <a:gd name="connsiteY215" fmla="*/ 5535461 h 5641173"/>
              <a:gd name="connsiteX216" fmla="*/ 1835626 w 11243827"/>
              <a:gd name="connsiteY216" fmla="*/ 5533793 h 5641173"/>
              <a:gd name="connsiteX217" fmla="*/ 1798939 w 11243827"/>
              <a:gd name="connsiteY217" fmla="*/ 5540285 h 5641173"/>
              <a:gd name="connsiteX218" fmla="*/ 1779046 w 11243827"/>
              <a:gd name="connsiteY218" fmla="*/ 5549949 h 5641173"/>
              <a:gd name="connsiteX219" fmla="*/ 1772421 w 11243827"/>
              <a:gd name="connsiteY219" fmla="*/ 5549018 h 5641173"/>
              <a:gd name="connsiteX220" fmla="*/ 1772052 w 11243827"/>
              <a:gd name="connsiteY220" fmla="*/ 5545689 h 5641173"/>
              <a:gd name="connsiteX221" fmla="*/ 1711543 w 11243827"/>
              <a:gd name="connsiteY221" fmla="*/ 5534558 h 5641173"/>
              <a:gd name="connsiteX222" fmla="*/ 1698891 w 11243827"/>
              <a:gd name="connsiteY222" fmla="*/ 5513187 h 5641173"/>
              <a:gd name="connsiteX223" fmla="*/ 1538763 w 11243827"/>
              <a:gd name="connsiteY223" fmla="*/ 5482781 h 5641173"/>
              <a:gd name="connsiteX224" fmla="*/ 1501533 w 11243827"/>
              <a:gd name="connsiteY224" fmla="*/ 5467817 h 5641173"/>
              <a:gd name="connsiteX225" fmla="*/ 1461266 w 11243827"/>
              <a:gd name="connsiteY225" fmla="*/ 5469343 h 5641173"/>
              <a:gd name="connsiteX226" fmla="*/ 1449415 w 11243827"/>
              <a:gd name="connsiteY226" fmla="*/ 5460467 h 5641173"/>
              <a:gd name="connsiteX227" fmla="*/ 1447454 w 11243827"/>
              <a:gd name="connsiteY227" fmla="*/ 5458776 h 5641173"/>
              <a:gd name="connsiteX228" fmla="*/ 1437814 w 11243827"/>
              <a:gd name="connsiteY228" fmla="*/ 5455515 h 5641173"/>
              <a:gd name="connsiteX229" fmla="*/ 1437334 w 11243827"/>
              <a:gd name="connsiteY229" fmla="*/ 5450209 h 5641173"/>
              <a:gd name="connsiteX230" fmla="*/ 1424429 w 11243827"/>
              <a:gd name="connsiteY230" fmla="*/ 5442157 h 5641173"/>
              <a:gd name="connsiteX231" fmla="*/ 1406063 w 11243827"/>
              <a:gd name="connsiteY231" fmla="*/ 5437380 h 5641173"/>
              <a:gd name="connsiteX232" fmla="*/ 1316379 w 11243827"/>
              <a:gd name="connsiteY232" fmla="*/ 5419601 h 5641173"/>
              <a:gd name="connsiteX233" fmla="*/ 1264090 w 11243827"/>
              <a:gd name="connsiteY233" fmla="*/ 5406153 h 5641173"/>
              <a:gd name="connsiteX234" fmla="*/ 1246374 w 11243827"/>
              <a:gd name="connsiteY234" fmla="*/ 5396631 h 5641173"/>
              <a:gd name="connsiteX235" fmla="*/ 1220190 w 11243827"/>
              <a:gd name="connsiteY235" fmla="*/ 5386301 h 5641173"/>
              <a:gd name="connsiteX236" fmla="*/ 1175643 w 11243827"/>
              <a:gd name="connsiteY236" fmla="*/ 5364651 h 5641173"/>
              <a:gd name="connsiteX237" fmla="*/ 1150342 w 11243827"/>
              <a:gd name="connsiteY237" fmla="*/ 5358447 h 5641173"/>
              <a:gd name="connsiteX238" fmla="*/ 1137272 w 11243827"/>
              <a:gd name="connsiteY238" fmla="*/ 5351191 h 5641173"/>
              <a:gd name="connsiteX239" fmla="*/ 1131268 w 11243827"/>
              <a:gd name="connsiteY239" fmla="*/ 5350530 h 5641173"/>
              <a:gd name="connsiteX240" fmla="*/ 1112024 w 11243827"/>
              <a:gd name="connsiteY240" fmla="*/ 5345786 h 5641173"/>
              <a:gd name="connsiteX241" fmla="*/ 1100870 w 11243827"/>
              <a:gd name="connsiteY241" fmla="*/ 5343651 h 5641173"/>
              <a:gd name="connsiteX242" fmla="*/ 1096383 w 11243827"/>
              <a:gd name="connsiteY242" fmla="*/ 5343015 h 5641173"/>
              <a:gd name="connsiteX243" fmla="*/ 1085571 w 11243827"/>
              <a:gd name="connsiteY243" fmla="*/ 5345836 h 5641173"/>
              <a:gd name="connsiteX244" fmla="*/ 1073168 w 11243827"/>
              <a:gd name="connsiteY244" fmla="*/ 5341521 h 5641173"/>
              <a:gd name="connsiteX245" fmla="*/ 1058039 w 11243827"/>
              <a:gd name="connsiteY245" fmla="*/ 5343504 h 5641173"/>
              <a:gd name="connsiteX246" fmla="*/ 1055426 w 11243827"/>
              <a:gd name="connsiteY246" fmla="*/ 5339088 h 5641173"/>
              <a:gd name="connsiteX247" fmla="*/ 1044738 w 11243827"/>
              <a:gd name="connsiteY247" fmla="*/ 5333063 h 5641173"/>
              <a:gd name="connsiteX248" fmla="*/ 1033909 w 11243827"/>
              <a:gd name="connsiteY248" fmla="*/ 5335680 h 5641173"/>
              <a:gd name="connsiteX249" fmla="*/ 1012649 w 11243827"/>
              <a:gd name="connsiteY249" fmla="*/ 5334541 h 5641173"/>
              <a:gd name="connsiteX250" fmla="*/ 1007115 w 11243827"/>
              <a:gd name="connsiteY250" fmla="*/ 5332775 h 5641173"/>
              <a:gd name="connsiteX251" fmla="*/ 986002 w 11243827"/>
              <a:gd name="connsiteY251" fmla="*/ 5334906 h 5641173"/>
              <a:gd name="connsiteX252" fmla="*/ 953418 w 11243827"/>
              <a:gd name="connsiteY252" fmla="*/ 5333901 h 5641173"/>
              <a:gd name="connsiteX253" fmla="*/ 916854 w 11243827"/>
              <a:gd name="connsiteY253" fmla="*/ 5329435 h 5641173"/>
              <a:gd name="connsiteX254" fmla="*/ 905651 w 11243827"/>
              <a:gd name="connsiteY254" fmla="*/ 5332114 h 5641173"/>
              <a:gd name="connsiteX255" fmla="*/ 836961 w 11243827"/>
              <a:gd name="connsiteY255" fmla="*/ 5330803 h 5641173"/>
              <a:gd name="connsiteX256" fmla="*/ 817627 w 11243827"/>
              <a:gd name="connsiteY256" fmla="*/ 5330580 h 5641173"/>
              <a:gd name="connsiteX257" fmla="*/ 801817 w 11243827"/>
              <a:gd name="connsiteY257" fmla="*/ 5325937 h 5641173"/>
              <a:gd name="connsiteX258" fmla="*/ 798857 w 11243827"/>
              <a:gd name="connsiteY258" fmla="*/ 5320979 h 5641173"/>
              <a:gd name="connsiteX259" fmla="*/ 788354 w 11243827"/>
              <a:gd name="connsiteY259" fmla="*/ 5320143 h 5641173"/>
              <a:gd name="connsiteX260" fmla="*/ 785726 w 11243827"/>
              <a:gd name="connsiteY260" fmla="*/ 5318989 h 5641173"/>
              <a:gd name="connsiteX261" fmla="*/ 770507 w 11243827"/>
              <a:gd name="connsiteY261" fmla="*/ 5313309 h 5641173"/>
              <a:gd name="connsiteX262" fmla="*/ 733810 w 11243827"/>
              <a:gd name="connsiteY262" fmla="*/ 5324286 h 5641173"/>
              <a:gd name="connsiteX263" fmla="*/ 692117 w 11243827"/>
              <a:gd name="connsiteY263" fmla="*/ 5318786 h 5641173"/>
              <a:gd name="connsiteX264" fmla="*/ 528894 w 11243827"/>
              <a:gd name="connsiteY264" fmla="*/ 5327578 h 5641173"/>
              <a:gd name="connsiteX265" fmla="*/ 507005 w 11243827"/>
              <a:gd name="connsiteY265" fmla="*/ 5310149 h 5641173"/>
              <a:gd name="connsiteX266" fmla="*/ 441302 w 11243827"/>
              <a:gd name="connsiteY266" fmla="*/ 5307062 h 5641173"/>
              <a:gd name="connsiteX267" fmla="*/ 336819 w 11243827"/>
              <a:gd name="connsiteY267" fmla="*/ 5336690 h 5641173"/>
              <a:gd name="connsiteX268" fmla="*/ 215763 w 11243827"/>
              <a:gd name="connsiteY268" fmla="*/ 5332575 h 5641173"/>
              <a:gd name="connsiteX269" fmla="*/ 205927 w 11243827"/>
              <a:gd name="connsiteY269" fmla="*/ 5339672 h 5641173"/>
              <a:gd name="connsiteX270" fmla="*/ 194189 w 11243827"/>
              <a:gd name="connsiteY270" fmla="*/ 5343588 h 5641173"/>
              <a:gd name="connsiteX271" fmla="*/ 192552 w 11243827"/>
              <a:gd name="connsiteY271" fmla="*/ 5342845 h 5641173"/>
              <a:gd name="connsiteX272" fmla="*/ 178320 w 11243827"/>
              <a:gd name="connsiteY272" fmla="*/ 5343766 h 5641173"/>
              <a:gd name="connsiteX273" fmla="*/ 175596 w 11243827"/>
              <a:gd name="connsiteY273" fmla="*/ 5346411 h 5641173"/>
              <a:gd name="connsiteX274" fmla="*/ 165951 w 11243827"/>
              <a:gd name="connsiteY274" fmla="*/ 5347808 h 5641173"/>
              <a:gd name="connsiteX275" fmla="*/ 147287 w 11243827"/>
              <a:gd name="connsiteY275" fmla="*/ 5352625 h 5641173"/>
              <a:gd name="connsiteX276" fmla="*/ 143484 w 11243827"/>
              <a:gd name="connsiteY276" fmla="*/ 5351591 h 5641173"/>
              <a:gd name="connsiteX277" fmla="*/ 114847 w 11243827"/>
              <a:gd name="connsiteY277" fmla="*/ 5355844 h 5641173"/>
              <a:gd name="connsiteX278" fmla="*/ 114306 w 11243827"/>
              <a:gd name="connsiteY278" fmla="*/ 5354983 h 5641173"/>
              <a:gd name="connsiteX279" fmla="*/ 105588 w 11243827"/>
              <a:gd name="connsiteY279" fmla="*/ 5352169 h 5641173"/>
              <a:gd name="connsiteX280" fmla="*/ 89264 w 11243827"/>
              <a:gd name="connsiteY280" fmla="*/ 5348886 h 5641173"/>
              <a:gd name="connsiteX281" fmla="*/ 49794 w 11243827"/>
              <a:gd name="connsiteY281" fmla="*/ 5329950 h 5641173"/>
              <a:gd name="connsiteX282" fmla="*/ 19924 w 11243827"/>
              <a:gd name="connsiteY282" fmla="*/ 5334282 h 5641173"/>
              <a:gd name="connsiteX283" fmla="*/ 13819 w 11243827"/>
              <a:gd name="connsiteY283" fmla="*/ 5334653 h 5641173"/>
              <a:gd name="connsiteX284" fmla="*/ 13657 w 11243827"/>
              <a:gd name="connsiteY284" fmla="*/ 5334455 h 5641173"/>
              <a:gd name="connsiteX285" fmla="*/ 7139 w 11243827"/>
              <a:gd name="connsiteY285" fmla="*/ 5334438 h 5641173"/>
              <a:gd name="connsiteX286" fmla="*/ 2684 w 11243827"/>
              <a:gd name="connsiteY286" fmla="*/ 5335333 h 5641173"/>
              <a:gd name="connsiteX287" fmla="*/ 0 w 11243827"/>
              <a:gd name="connsiteY287" fmla="*/ 5335496 h 5641173"/>
              <a:gd name="connsiteX288" fmla="*/ 0 w 11243827"/>
              <a:gd name="connsiteY288" fmla="*/ 10592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717823 w 11243827"/>
              <a:gd name="connsiteY150" fmla="*/ 5410317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42666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20917 w 11243827"/>
              <a:gd name="connsiteY148" fmla="*/ 5637174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804792 w 11243827"/>
              <a:gd name="connsiteY148" fmla="*/ 5439822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17327 w 11243827"/>
              <a:gd name="connsiteY153" fmla="*/ 5481889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60723 w 11243827"/>
              <a:gd name="connsiteY151" fmla="*/ 540830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12803 w 11243827"/>
              <a:gd name="connsiteY105" fmla="*/ 5629702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890915 w 11243827"/>
              <a:gd name="connsiteY106" fmla="*/ 5612272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87273"/>
              <a:gd name="connsiteX1" fmla="*/ 11243827 w 11243827"/>
              <a:gd name="connsiteY1" fmla="*/ 1470035 h 5687273"/>
              <a:gd name="connsiteX2" fmla="*/ 11243827 w 11243827"/>
              <a:gd name="connsiteY2" fmla="*/ 5001571 h 5687273"/>
              <a:gd name="connsiteX3" fmla="*/ 11243827 w 11243827"/>
              <a:gd name="connsiteY3" fmla="*/ 5209610 h 5687273"/>
              <a:gd name="connsiteX4" fmla="*/ 11240675 w 11243827"/>
              <a:gd name="connsiteY4" fmla="*/ 5210442 h 5687273"/>
              <a:gd name="connsiteX5" fmla="*/ 11179959 w 11243827"/>
              <a:gd name="connsiteY5" fmla="*/ 5221199 h 5687273"/>
              <a:gd name="connsiteX6" fmla="*/ 11105493 w 11243827"/>
              <a:gd name="connsiteY6" fmla="*/ 5259905 h 5687273"/>
              <a:gd name="connsiteX7" fmla="*/ 11078640 w 11243827"/>
              <a:gd name="connsiteY7" fmla="*/ 5263531 h 5687273"/>
              <a:gd name="connsiteX8" fmla="*/ 11079616 w 11243827"/>
              <a:gd name="connsiteY8" fmla="*/ 5270380 h 5687273"/>
              <a:gd name="connsiteX9" fmla="*/ 11069641 w 11243827"/>
              <a:gd name="connsiteY9" fmla="*/ 5270884 h 5687273"/>
              <a:gd name="connsiteX10" fmla="*/ 11047377 w 11243827"/>
              <a:gd name="connsiteY10" fmla="*/ 5271051 h 5687273"/>
              <a:gd name="connsiteX11" fmla="*/ 10980705 w 11243827"/>
              <a:gd name="connsiteY11" fmla="*/ 5272951 h 5687273"/>
              <a:gd name="connsiteX12" fmla="*/ 10962514 w 11243827"/>
              <a:gd name="connsiteY12" fmla="*/ 5286084 h 5687273"/>
              <a:gd name="connsiteX13" fmla="*/ 10945307 w 11243827"/>
              <a:gd name="connsiteY13" fmla="*/ 5286290 h 5687273"/>
              <a:gd name="connsiteX14" fmla="*/ 10845516 w 11243827"/>
              <a:gd name="connsiteY14" fmla="*/ 5303894 h 5687273"/>
              <a:gd name="connsiteX15" fmla="*/ 10831795 w 11243827"/>
              <a:gd name="connsiteY15" fmla="*/ 5305210 h 5687273"/>
              <a:gd name="connsiteX16" fmla="*/ 10824365 w 11243827"/>
              <a:gd name="connsiteY16" fmla="*/ 5311111 h 5687273"/>
              <a:gd name="connsiteX17" fmla="*/ 10797756 w 11243827"/>
              <a:gd name="connsiteY17" fmla="*/ 5312285 h 5687273"/>
              <a:gd name="connsiteX18" fmla="*/ 10796525 w 11243827"/>
              <a:gd name="connsiteY18" fmla="*/ 5315645 h 5687273"/>
              <a:gd name="connsiteX19" fmla="*/ 10709063 w 11243827"/>
              <a:gd name="connsiteY19" fmla="*/ 5344492 h 5687273"/>
              <a:gd name="connsiteX20" fmla="*/ 10694078 w 11243827"/>
              <a:gd name="connsiteY20" fmla="*/ 5349258 h 5687273"/>
              <a:gd name="connsiteX21" fmla="*/ 10681131 w 11243827"/>
              <a:gd name="connsiteY21" fmla="*/ 5347812 h 5687273"/>
              <a:gd name="connsiteX22" fmla="*/ 10609448 w 11243827"/>
              <a:gd name="connsiteY22" fmla="*/ 5351931 h 5687273"/>
              <a:gd name="connsiteX23" fmla="*/ 10592397 w 11243827"/>
              <a:gd name="connsiteY23" fmla="*/ 5349402 h 5687273"/>
              <a:gd name="connsiteX24" fmla="*/ 10585227 w 11243827"/>
              <a:gd name="connsiteY24" fmla="*/ 5344063 h 5687273"/>
              <a:gd name="connsiteX25" fmla="*/ 10557472 w 11243827"/>
              <a:gd name="connsiteY25" fmla="*/ 5354151 h 5687273"/>
              <a:gd name="connsiteX26" fmla="*/ 10514646 w 11243827"/>
              <a:gd name="connsiteY26" fmla="*/ 5361064 h 5687273"/>
              <a:gd name="connsiteX27" fmla="*/ 10494292 w 11243827"/>
              <a:gd name="connsiteY27" fmla="*/ 5366054 h 5687273"/>
              <a:gd name="connsiteX28" fmla="*/ 10477869 w 11243827"/>
              <a:gd name="connsiteY28" fmla="*/ 5363025 h 5687273"/>
              <a:gd name="connsiteX29" fmla="*/ 10384411 w 11243827"/>
              <a:gd name="connsiteY29" fmla="*/ 5362257 h 5687273"/>
              <a:gd name="connsiteX30" fmla="*/ 10362921 w 11243827"/>
              <a:gd name="connsiteY30" fmla="*/ 5357444 h 5687273"/>
              <a:gd name="connsiteX31" fmla="*/ 10352736 w 11243827"/>
              <a:gd name="connsiteY31" fmla="*/ 5347851 h 5687273"/>
              <a:gd name="connsiteX32" fmla="*/ 10344754 w 11243827"/>
              <a:gd name="connsiteY32" fmla="*/ 5351272 h 5687273"/>
              <a:gd name="connsiteX33" fmla="*/ 10288226 w 11243827"/>
              <a:gd name="connsiteY33" fmla="*/ 5351613 h 5687273"/>
              <a:gd name="connsiteX34" fmla="*/ 10251350 w 11243827"/>
              <a:gd name="connsiteY34" fmla="*/ 5352711 h 5687273"/>
              <a:gd name="connsiteX35" fmla="*/ 10249108 w 11243827"/>
              <a:gd name="connsiteY35" fmla="*/ 5365881 h 5687273"/>
              <a:gd name="connsiteX36" fmla="*/ 10216272 w 11243827"/>
              <a:gd name="connsiteY36" fmla="*/ 5370573 h 5687273"/>
              <a:gd name="connsiteX37" fmla="*/ 10181278 w 11243827"/>
              <a:gd name="connsiteY37" fmla="*/ 5362119 h 5687273"/>
              <a:gd name="connsiteX38" fmla="*/ 10140033 w 11243827"/>
              <a:gd name="connsiteY38" fmla="*/ 5363304 h 5687273"/>
              <a:gd name="connsiteX39" fmla="*/ 10115353 w 11243827"/>
              <a:gd name="connsiteY39" fmla="*/ 5363869 h 5687273"/>
              <a:gd name="connsiteX40" fmla="*/ 10050578 w 11243827"/>
              <a:gd name="connsiteY40" fmla="*/ 5376153 h 5687273"/>
              <a:gd name="connsiteX41" fmla="*/ 9945478 w 11243827"/>
              <a:gd name="connsiteY41" fmla="*/ 5422859 h 5687273"/>
              <a:gd name="connsiteX42" fmla="*/ 9912481 w 11243827"/>
              <a:gd name="connsiteY42" fmla="*/ 5429477 h 5687273"/>
              <a:gd name="connsiteX43" fmla="*/ 9906713 w 11243827"/>
              <a:gd name="connsiteY43" fmla="*/ 5426784 h 5687273"/>
              <a:gd name="connsiteX44" fmla="*/ 9742436 w 11243827"/>
              <a:gd name="connsiteY44" fmla="*/ 5454834 h 5687273"/>
              <a:gd name="connsiteX45" fmla="*/ 9713044 w 11243827"/>
              <a:gd name="connsiteY45" fmla="*/ 5456476 h 5687273"/>
              <a:gd name="connsiteX46" fmla="*/ 9691033 w 11243827"/>
              <a:gd name="connsiteY46" fmla="*/ 5455451 h 5687273"/>
              <a:gd name="connsiteX47" fmla="*/ 9638355 w 11243827"/>
              <a:gd name="connsiteY47" fmla="*/ 5464794 h 5687273"/>
              <a:gd name="connsiteX48" fmla="*/ 9552434 w 11243827"/>
              <a:gd name="connsiteY48" fmla="*/ 5485280 h 5687273"/>
              <a:gd name="connsiteX49" fmla="*/ 9533883 w 11243827"/>
              <a:gd name="connsiteY49" fmla="*/ 5488516 h 5687273"/>
              <a:gd name="connsiteX50" fmla="*/ 9516916 w 11243827"/>
              <a:gd name="connsiteY50" fmla="*/ 5486828 h 5687273"/>
              <a:gd name="connsiteX51" fmla="*/ 9512093 w 11243827"/>
              <a:gd name="connsiteY51" fmla="*/ 5482541 h 5687273"/>
              <a:gd name="connsiteX52" fmla="*/ 9501725 w 11243827"/>
              <a:gd name="connsiteY52" fmla="*/ 5483603 h 5687273"/>
              <a:gd name="connsiteX53" fmla="*/ 9498754 w 11243827"/>
              <a:gd name="connsiteY53" fmla="*/ 5482951 h 5687273"/>
              <a:gd name="connsiteX54" fmla="*/ 9481932 w 11243827"/>
              <a:gd name="connsiteY54" fmla="*/ 5480151 h 5687273"/>
              <a:gd name="connsiteX55" fmla="*/ 9451321 w 11243827"/>
              <a:gd name="connsiteY55" fmla="*/ 5497375 h 5687273"/>
              <a:gd name="connsiteX56" fmla="*/ 9409298 w 11243827"/>
              <a:gd name="connsiteY56" fmla="*/ 5499478 h 5687273"/>
              <a:gd name="connsiteX57" fmla="*/ 9257007 w 11243827"/>
              <a:gd name="connsiteY57" fmla="*/ 5537183 h 5687273"/>
              <a:gd name="connsiteX58" fmla="*/ 9229078 w 11243827"/>
              <a:gd name="connsiteY58" fmla="*/ 5524154 h 5687273"/>
              <a:gd name="connsiteX59" fmla="*/ 9165105 w 11243827"/>
              <a:gd name="connsiteY59" fmla="*/ 5532892 h 5687273"/>
              <a:gd name="connsiteX60" fmla="*/ 9077301 w 11243827"/>
              <a:gd name="connsiteY60" fmla="*/ 5580356 h 5687273"/>
              <a:gd name="connsiteX61" fmla="*/ 8960065 w 11243827"/>
              <a:gd name="connsiteY61" fmla="*/ 5597982 h 5687273"/>
              <a:gd name="connsiteX62" fmla="*/ 8953536 w 11243827"/>
              <a:gd name="connsiteY62" fmla="*/ 5606638 h 5687273"/>
              <a:gd name="connsiteX63" fmla="*/ 8943907 w 11243827"/>
              <a:gd name="connsiteY63" fmla="*/ 5612541 h 5687273"/>
              <a:gd name="connsiteX64" fmla="*/ 8942046 w 11243827"/>
              <a:gd name="connsiteY64" fmla="*/ 5612112 h 5687273"/>
              <a:gd name="connsiteX65" fmla="*/ 8928824 w 11243827"/>
              <a:gd name="connsiteY65" fmla="*/ 5615549 h 5687273"/>
              <a:gd name="connsiteX66" fmla="*/ 8927294 w 11243827"/>
              <a:gd name="connsiteY66" fmla="*/ 5618607 h 5687273"/>
              <a:gd name="connsiteX67" fmla="*/ 8918651 w 11243827"/>
              <a:gd name="connsiteY67" fmla="*/ 5621688 h 5687273"/>
              <a:gd name="connsiteX68" fmla="*/ 8902772 w 11243827"/>
              <a:gd name="connsiteY68" fmla="*/ 5629703 h 5687273"/>
              <a:gd name="connsiteX69" fmla="*/ 8898724 w 11243827"/>
              <a:gd name="connsiteY69" fmla="*/ 5629379 h 5687273"/>
              <a:gd name="connsiteX70" fmla="*/ 8873099 w 11243827"/>
              <a:gd name="connsiteY70" fmla="*/ 5638628 h 5687273"/>
              <a:gd name="connsiteX71" fmla="*/ 8872234 w 11243827"/>
              <a:gd name="connsiteY71" fmla="*/ 5637889 h 5687273"/>
              <a:gd name="connsiteX72" fmla="*/ 8862777 w 11243827"/>
              <a:gd name="connsiteY72" fmla="*/ 5636711 h 5687273"/>
              <a:gd name="connsiteX73" fmla="*/ 8845869 w 11243827"/>
              <a:gd name="connsiteY73" fmla="*/ 5636436 h 5687273"/>
              <a:gd name="connsiteX74" fmla="*/ 8800548 w 11243827"/>
              <a:gd name="connsiteY74" fmla="*/ 5625084 h 5687273"/>
              <a:gd name="connsiteX75" fmla="*/ 8773774 w 11243827"/>
              <a:gd name="connsiteY75" fmla="*/ 5634630 h 5687273"/>
              <a:gd name="connsiteX76" fmla="*/ 8698255 w 11243827"/>
              <a:gd name="connsiteY76" fmla="*/ 5636083 h 5687273"/>
              <a:gd name="connsiteX77" fmla="*/ 8619167 w 11243827"/>
              <a:gd name="connsiteY77" fmla="*/ 5619130 h 5687273"/>
              <a:gd name="connsiteX78" fmla="*/ 8539822 w 11243827"/>
              <a:gd name="connsiteY78" fmla="*/ 5616905 h 5687273"/>
              <a:gd name="connsiteX79" fmla="*/ 8511094 w 11243827"/>
              <a:gd name="connsiteY79" fmla="*/ 5617360 h 5687273"/>
              <a:gd name="connsiteX80" fmla="*/ 8459886 w 11243827"/>
              <a:gd name="connsiteY80" fmla="*/ 5612612 h 5687273"/>
              <a:gd name="connsiteX81" fmla="*/ 8436432 w 11243827"/>
              <a:gd name="connsiteY81" fmla="*/ 5606990 h 5687273"/>
              <a:gd name="connsiteX82" fmla="*/ 8435403 w 11243827"/>
              <a:gd name="connsiteY82" fmla="*/ 5607336 h 5687273"/>
              <a:gd name="connsiteX83" fmla="*/ 8433307 w 11243827"/>
              <a:gd name="connsiteY83" fmla="*/ 5604917 h 5687273"/>
              <a:gd name="connsiteX84" fmla="*/ 8428968 w 11243827"/>
              <a:gd name="connsiteY84" fmla="*/ 5603796 h 5687273"/>
              <a:gd name="connsiteX85" fmla="*/ 8417124 w 11243827"/>
              <a:gd name="connsiteY85" fmla="*/ 5604518 h 5687273"/>
              <a:gd name="connsiteX86" fmla="*/ 8412669 w 11243827"/>
              <a:gd name="connsiteY86" fmla="*/ 5605413 h 5687273"/>
              <a:gd name="connsiteX87" fmla="*/ 8406152 w 11243827"/>
              <a:gd name="connsiteY87" fmla="*/ 5605396 h 5687273"/>
              <a:gd name="connsiteX88" fmla="*/ 8405989 w 11243827"/>
              <a:gd name="connsiteY88" fmla="*/ 5605197 h 5687273"/>
              <a:gd name="connsiteX89" fmla="*/ 8399884 w 11243827"/>
              <a:gd name="connsiteY89" fmla="*/ 5605568 h 5687273"/>
              <a:gd name="connsiteX90" fmla="*/ 8370014 w 11243827"/>
              <a:gd name="connsiteY90" fmla="*/ 5609900 h 5687273"/>
              <a:gd name="connsiteX91" fmla="*/ 8330544 w 11243827"/>
              <a:gd name="connsiteY91" fmla="*/ 5590964 h 5687273"/>
              <a:gd name="connsiteX92" fmla="*/ 8314221 w 11243827"/>
              <a:gd name="connsiteY92" fmla="*/ 5587682 h 5687273"/>
              <a:gd name="connsiteX93" fmla="*/ 8305502 w 11243827"/>
              <a:gd name="connsiteY93" fmla="*/ 5584868 h 5687273"/>
              <a:gd name="connsiteX94" fmla="*/ 8304962 w 11243827"/>
              <a:gd name="connsiteY94" fmla="*/ 5584007 h 5687273"/>
              <a:gd name="connsiteX95" fmla="*/ 8276324 w 11243827"/>
              <a:gd name="connsiteY95" fmla="*/ 5588260 h 5687273"/>
              <a:gd name="connsiteX96" fmla="*/ 8272522 w 11243827"/>
              <a:gd name="connsiteY96" fmla="*/ 5587226 h 5687273"/>
              <a:gd name="connsiteX97" fmla="*/ 8253857 w 11243827"/>
              <a:gd name="connsiteY97" fmla="*/ 5592043 h 5687273"/>
              <a:gd name="connsiteX98" fmla="*/ 8244212 w 11243827"/>
              <a:gd name="connsiteY98" fmla="*/ 5593439 h 5687273"/>
              <a:gd name="connsiteX99" fmla="*/ 8241488 w 11243827"/>
              <a:gd name="connsiteY99" fmla="*/ 5596085 h 5687273"/>
              <a:gd name="connsiteX100" fmla="*/ 8227256 w 11243827"/>
              <a:gd name="connsiteY100" fmla="*/ 5597005 h 5687273"/>
              <a:gd name="connsiteX101" fmla="*/ 8225619 w 11243827"/>
              <a:gd name="connsiteY101" fmla="*/ 5596262 h 5687273"/>
              <a:gd name="connsiteX102" fmla="*/ 8213882 w 11243827"/>
              <a:gd name="connsiteY102" fmla="*/ 5600179 h 5687273"/>
              <a:gd name="connsiteX103" fmla="*/ 8204045 w 11243827"/>
              <a:gd name="connsiteY103" fmla="*/ 5607275 h 5687273"/>
              <a:gd name="connsiteX104" fmla="*/ 8082989 w 11243827"/>
              <a:gd name="connsiteY104" fmla="*/ 5603160 h 5687273"/>
              <a:gd name="connsiteX105" fmla="*/ 7976942 w 11243827"/>
              <a:gd name="connsiteY105" fmla="*/ 5598455 h 5687273"/>
              <a:gd name="connsiteX106" fmla="*/ 7915584 w 11243827"/>
              <a:gd name="connsiteY106" fmla="*/ 5684635 h 5687273"/>
              <a:gd name="connsiteX107" fmla="*/ 7727691 w 11243827"/>
              <a:gd name="connsiteY107" fmla="*/ 5621064 h 5687273"/>
              <a:gd name="connsiteX108" fmla="*/ 7685998 w 11243827"/>
              <a:gd name="connsiteY108" fmla="*/ 5615564 h 5687273"/>
              <a:gd name="connsiteX109" fmla="*/ 7649302 w 11243827"/>
              <a:gd name="connsiteY109" fmla="*/ 5626541 h 5687273"/>
              <a:gd name="connsiteX110" fmla="*/ 7634083 w 11243827"/>
              <a:gd name="connsiteY110" fmla="*/ 5620862 h 5687273"/>
              <a:gd name="connsiteX111" fmla="*/ 7631455 w 11243827"/>
              <a:gd name="connsiteY111" fmla="*/ 5619708 h 5687273"/>
              <a:gd name="connsiteX112" fmla="*/ 7620952 w 11243827"/>
              <a:gd name="connsiteY112" fmla="*/ 5618872 h 5687273"/>
              <a:gd name="connsiteX113" fmla="*/ 7617992 w 11243827"/>
              <a:gd name="connsiteY113" fmla="*/ 5613914 h 5687273"/>
              <a:gd name="connsiteX114" fmla="*/ 7602182 w 11243827"/>
              <a:gd name="connsiteY114" fmla="*/ 5609271 h 5687273"/>
              <a:gd name="connsiteX115" fmla="*/ 7582847 w 11243827"/>
              <a:gd name="connsiteY115" fmla="*/ 5609047 h 5687273"/>
              <a:gd name="connsiteX116" fmla="*/ 7514158 w 11243827"/>
              <a:gd name="connsiteY116" fmla="*/ 5607737 h 5687273"/>
              <a:gd name="connsiteX117" fmla="*/ 7502955 w 11243827"/>
              <a:gd name="connsiteY117" fmla="*/ 5610415 h 5687273"/>
              <a:gd name="connsiteX118" fmla="*/ 7466391 w 11243827"/>
              <a:gd name="connsiteY118" fmla="*/ 5605949 h 5687273"/>
              <a:gd name="connsiteX119" fmla="*/ 7433806 w 11243827"/>
              <a:gd name="connsiteY119" fmla="*/ 5604945 h 5687273"/>
              <a:gd name="connsiteX120" fmla="*/ 7412693 w 11243827"/>
              <a:gd name="connsiteY120" fmla="*/ 5607075 h 5687273"/>
              <a:gd name="connsiteX121" fmla="*/ 7407159 w 11243827"/>
              <a:gd name="connsiteY121" fmla="*/ 5605310 h 5687273"/>
              <a:gd name="connsiteX122" fmla="*/ 7385900 w 11243827"/>
              <a:gd name="connsiteY122" fmla="*/ 5604171 h 5687273"/>
              <a:gd name="connsiteX123" fmla="*/ 7375071 w 11243827"/>
              <a:gd name="connsiteY123" fmla="*/ 5606788 h 5687273"/>
              <a:gd name="connsiteX124" fmla="*/ 7364382 w 11243827"/>
              <a:gd name="connsiteY124" fmla="*/ 5600762 h 5687273"/>
              <a:gd name="connsiteX125" fmla="*/ 7361770 w 11243827"/>
              <a:gd name="connsiteY125" fmla="*/ 5596347 h 5687273"/>
              <a:gd name="connsiteX126" fmla="*/ 7346641 w 11243827"/>
              <a:gd name="connsiteY126" fmla="*/ 5598329 h 5687273"/>
              <a:gd name="connsiteX127" fmla="*/ 7334238 w 11243827"/>
              <a:gd name="connsiteY127" fmla="*/ 5594014 h 5687273"/>
              <a:gd name="connsiteX128" fmla="*/ 7323426 w 11243827"/>
              <a:gd name="connsiteY128" fmla="*/ 5596835 h 5687273"/>
              <a:gd name="connsiteX129" fmla="*/ 7318938 w 11243827"/>
              <a:gd name="connsiteY129" fmla="*/ 5596200 h 5687273"/>
              <a:gd name="connsiteX130" fmla="*/ 7307784 w 11243827"/>
              <a:gd name="connsiteY130" fmla="*/ 5594065 h 5687273"/>
              <a:gd name="connsiteX131" fmla="*/ 7288540 w 11243827"/>
              <a:gd name="connsiteY131" fmla="*/ 5589320 h 5687273"/>
              <a:gd name="connsiteX132" fmla="*/ 7282537 w 11243827"/>
              <a:gd name="connsiteY132" fmla="*/ 5588660 h 5687273"/>
              <a:gd name="connsiteX133" fmla="*/ 7269466 w 11243827"/>
              <a:gd name="connsiteY133" fmla="*/ 5581404 h 5687273"/>
              <a:gd name="connsiteX134" fmla="*/ 7244165 w 11243827"/>
              <a:gd name="connsiteY134" fmla="*/ 5575200 h 5687273"/>
              <a:gd name="connsiteX135" fmla="*/ 7199619 w 11243827"/>
              <a:gd name="connsiteY135" fmla="*/ 5553550 h 5687273"/>
              <a:gd name="connsiteX136" fmla="*/ 7173434 w 11243827"/>
              <a:gd name="connsiteY136" fmla="*/ 5543219 h 5687273"/>
              <a:gd name="connsiteX137" fmla="*/ 7155718 w 11243827"/>
              <a:gd name="connsiteY137" fmla="*/ 5533697 h 5687273"/>
              <a:gd name="connsiteX138" fmla="*/ 7103430 w 11243827"/>
              <a:gd name="connsiteY138" fmla="*/ 5520249 h 5687273"/>
              <a:gd name="connsiteX139" fmla="*/ 7013746 w 11243827"/>
              <a:gd name="connsiteY139" fmla="*/ 5502470 h 5687273"/>
              <a:gd name="connsiteX140" fmla="*/ 6995379 w 11243827"/>
              <a:gd name="connsiteY140" fmla="*/ 5497693 h 5687273"/>
              <a:gd name="connsiteX141" fmla="*/ 6982475 w 11243827"/>
              <a:gd name="connsiteY141" fmla="*/ 5489641 h 5687273"/>
              <a:gd name="connsiteX142" fmla="*/ 6981994 w 11243827"/>
              <a:gd name="connsiteY142" fmla="*/ 5484335 h 5687273"/>
              <a:gd name="connsiteX143" fmla="*/ 6972355 w 11243827"/>
              <a:gd name="connsiteY143" fmla="*/ 5481074 h 5687273"/>
              <a:gd name="connsiteX144" fmla="*/ 6970394 w 11243827"/>
              <a:gd name="connsiteY144" fmla="*/ 5479383 h 5687273"/>
              <a:gd name="connsiteX145" fmla="*/ 6958543 w 11243827"/>
              <a:gd name="connsiteY145" fmla="*/ 5470507 h 5687273"/>
              <a:gd name="connsiteX146" fmla="*/ 6918276 w 11243827"/>
              <a:gd name="connsiteY146" fmla="*/ 5472034 h 5687273"/>
              <a:gd name="connsiteX147" fmla="*/ 6881046 w 11243827"/>
              <a:gd name="connsiteY147" fmla="*/ 5457070 h 5687273"/>
              <a:gd name="connsiteX148" fmla="*/ 6752164 w 11243827"/>
              <a:gd name="connsiteY148" fmla="*/ 5425021 h 5687273"/>
              <a:gd name="connsiteX149" fmla="*/ 6724964 w 11243827"/>
              <a:gd name="connsiteY149" fmla="*/ 5414071 h 5687273"/>
              <a:gd name="connsiteX150" fmla="*/ 6683286 w 11243827"/>
              <a:gd name="connsiteY150" fmla="*/ 5405383 h 5687273"/>
              <a:gd name="connsiteX151" fmla="*/ 6644277 w 11243827"/>
              <a:gd name="connsiteY151" fmla="*/ 5429684 h 5687273"/>
              <a:gd name="connsiteX152" fmla="*/ 6532914 w 11243827"/>
              <a:gd name="connsiteY152" fmla="*/ 5431205 h 5687273"/>
              <a:gd name="connsiteX153" fmla="*/ 6307459 w 11243827"/>
              <a:gd name="connsiteY153" fmla="*/ 5467087 h 5687273"/>
              <a:gd name="connsiteX154" fmla="*/ 6196243 w 11243827"/>
              <a:gd name="connsiteY154" fmla="*/ 5515042 h 5687273"/>
              <a:gd name="connsiteX155" fmla="*/ 6099124 w 11243827"/>
              <a:gd name="connsiteY155" fmla="*/ 5516848 h 5687273"/>
              <a:gd name="connsiteX156" fmla="*/ 6016077 w 11243827"/>
              <a:gd name="connsiteY156" fmla="*/ 5528642 h 5687273"/>
              <a:gd name="connsiteX157" fmla="*/ 6004389 w 11243827"/>
              <a:gd name="connsiteY157" fmla="*/ 5531206 h 5687273"/>
              <a:gd name="connsiteX158" fmla="*/ 5933945 w 11243827"/>
              <a:gd name="connsiteY158" fmla="*/ 5538840 h 5687273"/>
              <a:gd name="connsiteX159" fmla="*/ 5883936 w 11243827"/>
              <a:gd name="connsiteY159" fmla="*/ 5553807 h 5687273"/>
              <a:gd name="connsiteX160" fmla="*/ 5798331 w 11243827"/>
              <a:gd name="connsiteY160" fmla="*/ 5564248 h 5687273"/>
              <a:gd name="connsiteX161" fmla="*/ 5712738 w 11243827"/>
              <a:gd name="connsiteY161" fmla="*/ 5573120 h 5687273"/>
              <a:gd name="connsiteX162" fmla="*/ 5681342 w 11243827"/>
              <a:gd name="connsiteY162" fmla="*/ 5575621 h 5687273"/>
              <a:gd name="connsiteX163" fmla="*/ 5627167 w 11243827"/>
              <a:gd name="connsiteY163" fmla="*/ 5583215 h 5687273"/>
              <a:gd name="connsiteX164" fmla="*/ 5591414 w 11243827"/>
              <a:gd name="connsiteY164" fmla="*/ 5587695 h 5687273"/>
              <a:gd name="connsiteX165" fmla="*/ 5583028 w 11243827"/>
              <a:gd name="connsiteY165" fmla="*/ 5580877 h 5687273"/>
              <a:gd name="connsiteX166" fmla="*/ 5549426 w 11243827"/>
              <a:gd name="connsiteY166" fmla="*/ 5582858 h 5687273"/>
              <a:gd name="connsiteX167" fmla="*/ 5519999 w 11243827"/>
              <a:gd name="connsiteY167" fmla="*/ 5592246 h 5687273"/>
              <a:gd name="connsiteX168" fmla="*/ 5480028 w 11243827"/>
              <a:gd name="connsiteY168" fmla="*/ 5597282 h 5687273"/>
              <a:gd name="connsiteX169" fmla="*/ 5456175 w 11243827"/>
              <a:gd name="connsiteY169" fmla="*/ 5600371 h 5687273"/>
              <a:gd name="connsiteX170" fmla="*/ 5388463 w 11243827"/>
              <a:gd name="connsiteY170" fmla="*/ 5602638 h 5687273"/>
              <a:gd name="connsiteX171" fmla="*/ 5265898 w 11243827"/>
              <a:gd name="connsiteY171" fmla="*/ 5591830 h 5687273"/>
              <a:gd name="connsiteX172" fmla="*/ 5231231 w 11243827"/>
              <a:gd name="connsiteY172" fmla="*/ 5592790 h 5687273"/>
              <a:gd name="connsiteX173" fmla="*/ 5226996 w 11243827"/>
              <a:gd name="connsiteY173" fmla="*/ 5595040 h 5687273"/>
              <a:gd name="connsiteX174" fmla="*/ 5175988 w 11243827"/>
              <a:gd name="connsiteY174" fmla="*/ 5588131 h 5687273"/>
              <a:gd name="connsiteX175" fmla="*/ 5107470 w 11243827"/>
              <a:gd name="connsiteY175" fmla="*/ 5594771 h 5687273"/>
              <a:gd name="connsiteX176" fmla="*/ 5027868 w 11243827"/>
              <a:gd name="connsiteY176" fmla="*/ 5605624 h 5687273"/>
              <a:gd name="connsiteX177" fmla="*/ 5007324 w 11243827"/>
              <a:gd name="connsiteY177" fmla="*/ 5609209 h 5687273"/>
              <a:gd name="connsiteX178" fmla="*/ 4952559 w 11243827"/>
              <a:gd name="connsiteY178" fmla="*/ 5611402 h 5687273"/>
              <a:gd name="connsiteX179" fmla="*/ 4826081 w 11243827"/>
              <a:gd name="connsiteY179" fmla="*/ 5616191 h 5687273"/>
              <a:gd name="connsiteX180" fmla="*/ 4823501 w 11243827"/>
              <a:gd name="connsiteY180" fmla="*/ 5619174 h 5687273"/>
              <a:gd name="connsiteX181" fmla="*/ 4813093 w 11243827"/>
              <a:gd name="connsiteY181" fmla="*/ 5620026 h 5687273"/>
              <a:gd name="connsiteX182" fmla="*/ 4810563 w 11243827"/>
              <a:gd name="connsiteY182" fmla="*/ 5620787 h 5687273"/>
              <a:gd name="connsiteX183" fmla="*/ 4795818 w 11243827"/>
              <a:gd name="connsiteY183" fmla="*/ 5624618 h 5687273"/>
              <a:gd name="connsiteX184" fmla="*/ 4758404 w 11243827"/>
              <a:gd name="connsiteY184" fmla="*/ 5619510 h 5687273"/>
              <a:gd name="connsiteX185" fmla="*/ 4717254 w 11243827"/>
              <a:gd name="connsiteY185" fmla="*/ 5624155 h 5687273"/>
              <a:gd name="connsiteX186" fmla="*/ 4591958 w 11243827"/>
              <a:gd name="connsiteY186" fmla="*/ 5624710 h 5687273"/>
              <a:gd name="connsiteX187" fmla="*/ 4476215 w 11243827"/>
              <a:gd name="connsiteY187" fmla="*/ 5628210 h 5687273"/>
              <a:gd name="connsiteX188" fmla="*/ 4425193 w 11243827"/>
              <a:gd name="connsiteY188" fmla="*/ 5627414 h 5687273"/>
              <a:gd name="connsiteX189" fmla="*/ 4383866 w 11243827"/>
              <a:gd name="connsiteY189" fmla="*/ 5626546 h 5687273"/>
              <a:gd name="connsiteX190" fmla="*/ 4385596 w 11243827"/>
              <a:gd name="connsiteY190" fmla="*/ 5634646 h 5687273"/>
              <a:gd name="connsiteX191" fmla="*/ 4360864 w 11243827"/>
              <a:gd name="connsiteY191" fmla="*/ 5641173 h 5687273"/>
              <a:gd name="connsiteX192" fmla="*/ 4328321 w 11243827"/>
              <a:gd name="connsiteY192" fmla="*/ 5626332 h 5687273"/>
              <a:gd name="connsiteX193" fmla="*/ 4309842 w 11243827"/>
              <a:gd name="connsiteY193" fmla="*/ 5626471 h 5687273"/>
              <a:gd name="connsiteX194" fmla="*/ 4277424 w 11243827"/>
              <a:gd name="connsiteY194" fmla="*/ 5631598 h 5687273"/>
              <a:gd name="connsiteX195" fmla="*/ 4266627 w 11243827"/>
              <a:gd name="connsiteY195" fmla="*/ 5633969 h 5687273"/>
              <a:gd name="connsiteX196" fmla="*/ 4185525 w 11243827"/>
              <a:gd name="connsiteY196" fmla="*/ 5617508 h 5687273"/>
              <a:gd name="connsiteX197" fmla="*/ 4177617 w 11243827"/>
              <a:gd name="connsiteY197" fmla="*/ 5610903 h 5687273"/>
              <a:gd name="connsiteX198" fmla="*/ 4136948 w 11243827"/>
              <a:gd name="connsiteY198" fmla="*/ 5608031 h 5687273"/>
              <a:gd name="connsiteX199" fmla="*/ 4132323 w 11243827"/>
              <a:gd name="connsiteY199" fmla="*/ 5609784 h 5687273"/>
              <a:gd name="connsiteX200" fmla="*/ 4098620 w 11243827"/>
              <a:gd name="connsiteY200" fmla="*/ 5599672 h 5687273"/>
              <a:gd name="connsiteX201" fmla="*/ 3963475 w 11243827"/>
              <a:gd name="connsiteY201" fmla="*/ 5581841 h 5687273"/>
              <a:gd name="connsiteX202" fmla="*/ 3703613 w 11243827"/>
              <a:gd name="connsiteY202" fmla="*/ 5572482 h 5687273"/>
              <a:gd name="connsiteX203" fmla="*/ 3432987 w 11243827"/>
              <a:gd name="connsiteY203" fmla="*/ 5545768 h 5687273"/>
              <a:gd name="connsiteX204" fmla="*/ 3176381 w 11243827"/>
              <a:gd name="connsiteY204" fmla="*/ 5556110 h 5687273"/>
              <a:gd name="connsiteX205" fmla="*/ 2710156 w 11243827"/>
              <a:gd name="connsiteY205" fmla="*/ 5527517 h 5687273"/>
              <a:gd name="connsiteX206" fmla="*/ 2550206 w 11243827"/>
              <a:gd name="connsiteY206" fmla="*/ 5524958 h 5687273"/>
              <a:gd name="connsiteX207" fmla="*/ 2443041 w 11243827"/>
              <a:gd name="connsiteY207" fmla="*/ 5523990 h 5687273"/>
              <a:gd name="connsiteX208" fmla="*/ 2435613 w 11243827"/>
              <a:gd name="connsiteY208" fmla="*/ 5526704 h 5687273"/>
              <a:gd name="connsiteX209" fmla="*/ 2405682 w 11243827"/>
              <a:gd name="connsiteY209" fmla="*/ 5528307 h 5687273"/>
              <a:gd name="connsiteX210" fmla="*/ 2397487 w 11243827"/>
              <a:gd name="connsiteY210" fmla="*/ 5540337 h 5687273"/>
              <a:gd name="connsiteX211" fmla="*/ 2297454 w 11243827"/>
              <a:gd name="connsiteY211" fmla="*/ 5550765 h 5687273"/>
              <a:gd name="connsiteX212" fmla="*/ 2056700 w 11243827"/>
              <a:gd name="connsiteY212" fmla="*/ 5555489 h 5687273"/>
              <a:gd name="connsiteX213" fmla="*/ 1878530 w 11243827"/>
              <a:gd name="connsiteY213" fmla="*/ 5535330 h 5687273"/>
              <a:gd name="connsiteX214" fmla="*/ 1859292 w 11243827"/>
              <a:gd name="connsiteY214" fmla="*/ 5535461 h 5687273"/>
              <a:gd name="connsiteX215" fmla="*/ 1835626 w 11243827"/>
              <a:gd name="connsiteY215" fmla="*/ 5533793 h 5687273"/>
              <a:gd name="connsiteX216" fmla="*/ 1798939 w 11243827"/>
              <a:gd name="connsiteY216" fmla="*/ 5540285 h 5687273"/>
              <a:gd name="connsiteX217" fmla="*/ 1779046 w 11243827"/>
              <a:gd name="connsiteY217" fmla="*/ 5549949 h 5687273"/>
              <a:gd name="connsiteX218" fmla="*/ 1772421 w 11243827"/>
              <a:gd name="connsiteY218" fmla="*/ 5549018 h 5687273"/>
              <a:gd name="connsiteX219" fmla="*/ 1772052 w 11243827"/>
              <a:gd name="connsiteY219" fmla="*/ 5545689 h 5687273"/>
              <a:gd name="connsiteX220" fmla="*/ 1711543 w 11243827"/>
              <a:gd name="connsiteY220" fmla="*/ 5534558 h 5687273"/>
              <a:gd name="connsiteX221" fmla="*/ 1698891 w 11243827"/>
              <a:gd name="connsiteY221" fmla="*/ 5513187 h 5687273"/>
              <a:gd name="connsiteX222" fmla="*/ 1538763 w 11243827"/>
              <a:gd name="connsiteY222" fmla="*/ 5482781 h 5687273"/>
              <a:gd name="connsiteX223" fmla="*/ 1501533 w 11243827"/>
              <a:gd name="connsiteY223" fmla="*/ 5467817 h 5687273"/>
              <a:gd name="connsiteX224" fmla="*/ 1461266 w 11243827"/>
              <a:gd name="connsiteY224" fmla="*/ 5469343 h 5687273"/>
              <a:gd name="connsiteX225" fmla="*/ 1449415 w 11243827"/>
              <a:gd name="connsiteY225" fmla="*/ 5460467 h 5687273"/>
              <a:gd name="connsiteX226" fmla="*/ 1447454 w 11243827"/>
              <a:gd name="connsiteY226" fmla="*/ 5458776 h 5687273"/>
              <a:gd name="connsiteX227" fmla="*/ 1437814 w 11243827"/>
              <a:gd name="connsiteY227" fmla="*/ 5455515 h 5687273"/>
              <a:gd name="connsiteX228" fmla="*/ 1437334 w 11243827"/>
              <a:gd name="connsiteY228" fmla="*/ 5450209 h 5687273"/>
              <a:gd name="connsiteX229" fmla="*/ 1424429 w 11243827"/>
              <a:gd name="connsiteY229" fmla="*/ 5442157 h 5687273"/>
              <a:gd name="connsiteX230" fmla="*/ 1406063 w 11243827"/>
              <a:gd name="connsiteY230" fmla="*/ 5437380 h 5687273"/>
              <a:gd name="connsiteX231" fmla="*/ 1316379 w 11243827"/>
              <a:gd name="connsiteY231" fmla="*/ 5419601 h 5687273"/>
              <a:gd name="connsiteX232" fmla="*/ 1264090 w 11243827"/>
              <a:gd name="connsiteY232" fmla="*/ 5406153 h 5687273"/>
              <a:gd name="connsiteX233" fmla="*/ 1246374 w 11243827"/>
              <a:gd name="connsiteY233" fmla="*/ 5396631 h 5687273"/>
              <a:gd name="connsiteX234" fmla="*/ 1220190 w 11243827"/>
              <a:gd name="connsiteY234" fmla="*/ 5386301 h 5687273"/>
              <a:gd name="connsiteX235" fmla="*/ 1175643 w 11243827"/>
              <a:gd name="connsiteY235" fmla="*/ 5364651 h 5687273"/>
              <a:gd name="connsiteX236" fmla="*/ 1150342 w 11243827"/>
              <a:gd name="connsiteY236" fmla="*/ 5358447 h 5687273"/>
              <a:gd name="connsiteX237" fmla="*/ 1137272 w 11243827"/>
              <a:gd name="connsiteY237" fmla="*/ 5351191 h 5687273"/>
              <a:gd name="connsiteX238" fmla="*/ 1131268 w 11243827"/>
              <a:gd name="connsiteY238" fmla="*/ 5350530 h 5687273"/>
              <a:gd name="connsiteX239" fmla="*/ 1112024 w 11243827"/>
              <a:gd name="connsiteY239" fmla="*/ 5345786 h 5687273"/>
              <a:gd name="connsiteX240" fmla="*/ 1100870 w 11243827"/>
              <a:gd name="connsiteY240" fmla="*/ 5343651 h 5687273"/>
              <a:gd name="connsiteX241" fmla="*/ 1096383 w 11243827"/>
              <a:gd name="connsiteY241" fmla="*/ 5343015 h 5687273"/>
              <a:gd name="connsiteX242" fmla="*/ 1085571 w 11243827"/>
              <a:gd name="connsiteY242" fmla="*/ 5345836 h 5687273"/>
              <a:gd name="connsiteX243" fmla="*/ 1073168 w 11243827"/>
              <a:gd name="connsiteY243" fmla="*/ 5341521 h 5687273"/>
              <a:gd name="connsiteX244" fmla="*/ 1058039 w 11243827"/>
              <a:gd name="connsiteY244" fmla="*/ 5343504 h 5687273"/>
              <a:gd name="connsiteX245" fmla="*/ 1055426 w 11243827"/>
              <a:gd name="connsiteY245" fmla="*/ 5339088 h 5687273"/>
              <a:gd name="connsiteX246" fmla="*/ 1044738 w 11243827"/>
              <a:gd name="connsiteY246" fmla="*/ 5333063 h 5687273"/>
              <a:gd name="connsiteX247" fmla="*/ 1033909 w 11243827"/>
              <a:gd name="connsiteY247" fmla="*/ 5335680 h 5687273"/>
              <a:gd name="connsiteX248" fmla="*/ 1012649 w 11243827"/>
              <a:gd name="connsiteY248" fmla="*/ 5334541 h 5687273"/>
              <a:gd name="connsiteX249" fmla="*/ 1007115 w 11243827"/>
              <a:gd name="connsiteY249" fmla="*/ 5332775 h 5687273"/>
              <a:gd name="connsiteX250" fmla="*/ 986002 w 11243827"/>
              <a:gd name="connsiteY250" fmla="*/ 5334906 h 5687273"/>
              <a:gd name="connsiteX251" fmla="*/ 953418 w 11243827"/>
              <a:gd name="connsiteY251" fmla="*/ 5333901 h 5687273"/>
              <a:gd name="connsiteX252" fmla="*/ 916854 w 11243827"/>
              <a:gd name="connsiteY252" fmla="*/ 5329435 h 5687273"/>
              <a:gd name="connsiteX253" fmla="*/ 905651 w 11243827"/>
              <a:gd name="connsiteY253" fmla="*/ 5332114 h 5687273"/>
              <a:gd name="connsiteX254" fmla="*/ 836961 w 11243827"/>
              <a:gd name="connsiteY254" fmla="*/ 5330803 h 5687273"/>
              <a:gd name="connsiteX255" fmla="*/ 817627 w 11243827"/>
              <a:gd name="connsiteY255" fmla="*/ 5330580 h 5687273"/>
              <a:gd name="connsiteX256" fmla="*/ 801817 w 11243827"/>
              <a:gd name="connsiteY256" fmla="*/ 5325937 h 5687273"/>
              <a:gd name="connsiteX257" fmla="*/ 798857 w 11243827"/>
              <a:gd name="connsiteY257" fmla="*/ 5320979 h 5687273"/>
              <a:gd name="connsiteX258" fmla="*/ 788354 w 11243827"/>
              <a:gd name="connsiteY258" fmla="*/ 5320143 h 5687273"/>
              <a:gd name="connsiteX259" fmla="*/ 785726 w 11243827"/>
              <a:gd name="connsiteY259" fmla="*/ 5318989 h 5687273"/>
              <a:gd name="connsiteX260" fmla="*/ 770507 w 11243827"/>
              <a:gd name="connsiteY260" fmla="*/ 5313309 h 5687273"/>
              <a:gd name="connsiteX261" fmla="*/ 733810 w 11243827"/>
              <a:gd name="connsiteY261" fmla="*/ 5324286 h 5687273"/>
              <a:gd name="connsiteX262" fmla="*/ 692117 w 11243827"/>
              <a:gd name="connsiteY262" fmla="*/ 5318786 h 5687273"/>
              <a:gd name="connsiteX263" fmla="*/ 528894 w 11243827"/>
              <a:gd name="connsiteY263" fmla="*/ 5327578 h 5687273"/>
              <a:gd name="connsiteX264" fmla="*/ 507005 w 11243827"/>
              <a:gd name="connsiteY264" fmla="*/ 5310149 h 5687273"/>
              <a:gd name="connsiteX265" fmla="*/ 441302 w 11243827"/>
              <a:gd name="connsiteY265" fmla="*/ 5307062 h 5687273"/>
              <a:gd name="connsiteX266" fmla="*/ 336819 w 11243827"/>
              <a:gd name="connsiteY266" fmla="*/ 5336690 h 5687273"/>
              <a:gd name="connsiteX267" fmla="*/ 215763 w 11243827"/>
              <a:gd name="connsiteY267" fmla="*/ 5332575 h 5687273"/>
              <a:gd name="connsiteX268" fmla="*/ 205927 w 11243827"/>
              <a:gd name="connsiteY268" fmla="*/ 5339672 h 5687273"/>
              <a:gd name="connsiteX269" fmla="*/ 194189 w 11243827"/>
              <a:gd name="connsiteY269" fmla="*/ 5343588 h 5687273"/>
              <a:gd name="connsiteX270" fmla="*/ 192552 w 11243827"/>
              <a:gd name="connsiteY270" fmla="*/ 5342845 h 5687273"/>
              <a:gd name="connsiteX271" fmla="*/ 178320 w 11243827"/>
              <a:gd name="connsiteY271" fmla="*/ 5343766 h 5687273"/>
              <a:gd name="connsiteX272" fmla="*/ 175596 w 11243827"/>
              <a:gd name="connsiteY272" fmla="*/ 5346411 h 5687273"/>
              <a:gd name="connsiteX273" fmla="*/ 165951 w 11243827"/>
              <a:gd name="connsiteY273" fmla="*/ 5347808 h 5687273"/>
              <a:gd name="connsiteX274" fmla="*/ 147287 w 11243827"/>
              <a:gd name="connsiteY274" fmla="*/ 5352625 h 5687273"/>
              <a:gd name="connsiteX275" fmla="*/ 143484 w 11243827"/>
              <a:gd name="connsiteY275" fmla="*/ 5351591 h 5687273"/>
              <a:gd name="connsiteX276" fmla="*/ 114847 w 11243827"/>
              <a:gd name="connsiteY276" fmla="*/ 5355844 h 5687273"/>
              <a:gd name="connsiteX277" fmla="*/ 114306 w 11243827"/>
              <a:gd name="connsiteY277" fmla="*/ 5354983 h 5687273"/>
              <a:gd name="connsiteX278" fmla="*/ 105588 w 11243827"/>
              <a:gd name="connsiteY278" fmla="*/ 5352169 h 5687273"/>
              <a:gd name="connsiteX279" fmla="*/ 89264 w 11243827"/>
              <a:gd name="connsiteY279" fmla="*/ 5348886 h 5687273"/>
              <a:gd name="connsiteX280" fmla="*/ 49794 w 11243827"/>
              <a:gd name="connsiteY280" fmla="*/ 5329950 h 5687273"/>
              <a:gd name="connsiteX281" fmla="*/ 19924 w 11243827"/>
              <a:gd name="connsiteY281" fmla="*/ 5334282 h 5687273"/>
              <a:gd name="connsiteX282" fmla="*/ 13819 w 11243827"/>
              <a:gd name="connsiteY282" fmla="*/ 5334653 h 5687273"/>
              <a:gd name="connsiteX283" fmla="*/ 13657 w 11243827"/>
              <a:gd name="connsiteY283" fmla="*/ 5334455 h 5687273"/>
              <a:gd name="connsiteX284" fmla="*/ 7139 w 11243827"/>
              <a:gd name="connsiteY284" fmla="*/ 5334438 h 5687273"/>
              <a:gd name="connsiteX285" fmla="*/ 2684 w 11243827"/>
              <a:gd name="connsiteY285" fmla="*/ 5335333 h 5687273"/>
              <a:gd name="connsiteX286" fmla="*/ 0 w 11243827"/>
              <a:gd name="connsiteY286" fmla="*/ 5335496 h 5687273"/>
              <a:gd name="connsiteX287" fmla="*/ 0 w 11243827"/>
              <a:gd name="connsiteY287" fmla="*/ 10592 h 5687273"/>
              <a:gd name="connsiteX288" fmla="*/ 11243827 w 11243827"/>
              <a:gd name="connsiteY288" fmla="*/ 0 h 56872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257007 w 11243827"/>
              <a:gd name="connsiteY57" fmla="*/ 553718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98891 w 11243827"/>
              <a:gd name="connsiteY221" fmla="*/ 551318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28894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507005 w 11243827"/>
              <a:gd name="connsiteY264" fmla="*/ 5310149 h 5641173"/>
              <a:gd name="connsiteX265" fmla="*/ 441302 w 11243827"/>
              <a:gd name="connsiteY265" fmla="*/ 5307062 h 5641173"/>
              <a:gd name="connsiteX266" fmla="*/ 336819 w 11243827"/>
              <a:gd name="connsiteY266" fmla="*/ 5336690 h 5641173"/>
              <a:gd name="connsiteX267" fmla="*/ 215763 w 11243827"/>
              <a:gd name="connsiteY267" fmla="*/ 5332575 h 5641173"/>
              <a:gd name="connsiteX268" fmla="*/ 205927 w 11243827"/>
              <a:gd name="connsiteY268" fmla="*/ 5339672 h 5641173"/>
              <a:gd name="connsiteX269" fmla="*/ 194189 w 11243827"/>
              <a:gd name="connsiteY269" fmla="*/ 5343588 h 5641173"/>
              <a:gd name="connsiteX270" fmla="*/ 192552 w 11243827"/>
              <a:gd name="connsiteY270" fmla="*/ 5342845 h 5641173"/>
              <a:gd name="connsiteX271" fmla="*/ 178320 w 11243827"/>
              <a:gd name="connsiteY271" fmla="*/ 5343766 h 5641173"/>
              <a:gd name="connsiteX272" fmla="*/ 175596 w 11243827"/>
              <a:gd name="connsiteY272" fmla="*/ 5346411 h 5641173"/>
              <a:gd name="connsiteX273" fmla="*/ 165951 w 11243827"/>
              <a:gd name="connsiteY273" fmla="*/ 5347808 h 5641173"/>
              <a:gd name="connsiteX274" fmla="*/ 147287 w 11243827"/>
              <a:gd name="connsiteY274" fmla="*/ 5352625 h 5641173"/>
              <a:gd name="connsiteX275" fmla="*/ 143484 w 11243827"/>
              <a:gd name="connsiteY275" fmla="*/ 5351591 h 5641173"/>
              <a:gd name="connsiteX276" fmla="*/ 114847 w 11243827"/>
              <a:gd name="connsiteY276" fmla="*/ 5355844 h 5641173"/>
              <a:gd name="connsiteX277" fmla="*/ 114306 w 11243827"/>
              <a:gd name="connsiteY277" fmla="*/ 5354983 h 5641173"/>
              <a:gd name="connsiteX278" fmla="*/ 105588 w 11243827"/>
              <a:gd name="connsiteY278" fmla="*/ 5352169 h 5641173"/>
              <a:gd name="connsiteX279" fmla="*/ 89264 w 11243827"/>
              <a:gd name="connsiteY279" fmla="*/ 5348886 h 5641173"/>
              <a:gd name="connsiteX280" fmla="*/ 49794 w 11243827"/>
              <a:gd name="connsiteY280" fmla="*/ 5329950 h 5641173"/>
              <a:gd name="connsiteX281" fmla="*/ 19924 w 11243827"/>
              <a:gd name="connsiteY281" fmla="*/ 5334282 h 5641173"/>
              <a:gd name="connsiteX282" fmla="*/ 13819 w 11243827"/>
              <a:gd name="connsiteY282" fmla="*/ 5334653 h 5641173"/>
              <a:gd name="connsiteX283" fmla="*/ 13657 w 11243827"/>
              <a:gd name="connsiteY283" fmla="*/ 5334455 h 5641173"/>
              <a:gd name="connsiteX284" fmla="*/ 7139 w 11243827"/>
              <a:gd name="connsiteY284" fmla="*/ 5334438 h 5641173"/>
              <a:gd name="connsiteX285" fmla="*/ 2684 w 11243827"/>
              <a:gd name="connsiteY285" fmla="*/ 5335333 h 5641173"/>
              <a:gd name="connsiteX286" fmla="*/ 0 w 11243827"/>
              <a:gd name="connsiteY286" fmla="*/ 5335496 h 5641173"/>
              <a:gd name="connsiteX287" fmla="*/ 0 w 11243827"/>
              <a:gd name="connsiteY287" fmla="*/ 10592 h 5641173"/>
              <a:gd name="connsiteX288" fmla="*/ 11243827 w 11243827"/>
              <a:gd name="connsiteY288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05927 w 11243827"/>
              <a:gd name="connsiteY267" fmla="*/ 5339672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15763 w 11243827"/>
              <a:gd name="connsiteY266" fmla="*/ 5332575 h 5641173"/>
              <a:gd name="connsiteX267" fmla="*/ 270932 w 11243827"/>
              <a:gd name="connsiteY267" fmla="*/ 5345451 h 5641173"/>
              <a:gd name="connsiteX268" fmla="*/ 194189 w 11243827"/>
              <a:gd name="connsiteY268" fmla="*/ 5343588 h 5641173"/>
              <a:gd name="connsiteX269" fmla="*/ 192552 w 11243827"/>
              <a:gd name="connsiteY269" fmla="*/ 5342845 h 5641173"/>
              <a:gd name="connsiteX270" fmla="*/ 178320 w 11243827"/>
              <a:gd name="connsiteY270" fmla="*/ 5343766 h 5641173"/>
              <a:gd name="connsiteX271" fmla="*/ 175596 w 11243827"/>
              <a:gd name="connsiteY271" fmla="*/ 5346411 h 5641173"/>
              <a:gd name="connsiteX272" fmla="*/ 165951 w 11243827"/>
              <a:gd name="connsiteY272" fmla="*/ 5347808 h 5641173"/>
              <a:gd name="connsiteX273" fmla="*/ 147287 w 11243827"/>
              <a:gd name="connsiteY273" fmla="*/ 5352625 h 5641173"/>
              <a:gd name="connsiteX274" fmla="*/ 143484 w 11243827"/>
              <a:gd name="connsiteY274" fmla="*/ 5351591 h 5641173"/>
              <a:gd name="connsiteX275" fmla="*/ 114847 w 11243827"/>
              <a:gd name="connsiteY275" fmla="*/ 5355844 h 5641173"/>
              <a:gd name="connsiteX276" fmla="*/ 114306 w 11243827"/>
              <a:gd name="connsiteY276" fmla="*/ 5354983 h 5641173"/>
              <a:gd name="connsiteX277" fmla="*/ 105588 w 11243827"/>
              <a:gd name="connsiteY277" fmla="*/ 5352169 h 5641173"/>
              <a:gd name="connsiteX278" fmla="*/ 89264 w 11243827"/>
              <a:gd name="connsiteY278" fmla="*/ 5348886 h 5641173"/>
              <a:gd name="connsiteX279" fmla="*/ 49794 w 11243827"/>
              <a:gd name="connsiteY279" fmla="*/ 5329950 h 5641173"/>
              <a:gd name="connsiteX280" fmla="*/ 19924 w 11243827"/>
              <a:gd name="connsiteY280" fmla="*/ 5334282 h 5641173"/>
              <a:gd name="connsiteX281" fmla="*/ 13819 w 11243827"/>
              <a:gd name="connsiteY281" fmla="*/ 5334653 h 5641173"/>
              <a:gd name="connsiteX282" fmla="*/ 13657 w 11243827"/>
              <a:gd name="connsiteY282" fmla="*/ 5334455 h 5641173"/>
              <a:gd name="connsiteX283" fmla="*/ 7139 w 11243827"/>
              <a:gd name="connsiteY283" fmla="*/ 5334438 h 5641173"/>
              <a:gd name="connsiteX284" fmla="*/ 2684 w 11243827"/>
              <a:gd name="connsiteY284" fmla="*/ 5335333 h 5641173"/>
              <a:gd name="connsiteX285" fmla="*/ 0 w 11243827"/>
              <a:gd name="connsiteY285" fmla="*/ 5335496 h 5641173"/>
              <a:gd name="connsiteX286" fmla="*/ 0 w 11243827"/>
              <a:gd name="connsiteY286" fmla="*/ 10592 h 5641173"/>
              <a:gd name="connsiteX287" fmla="*/ 11243827 w 11243827"/>
              <a:gd name="connsiteY287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105588 w 11243827"/>
              <a:gd name="connsiteY276" fmla="*/ 5352169 h 5641173"/>
              <a:gd name="connsiteX277" fmla="*/ 89264 w 11243827"/>
              <a:gd name="connsiteY277" fmla="*/ 5348886 h 5641173"/>
              <a:gd name="connsiteX278" fmla="*/ 49794 w 11243827"/>
              <a:gd name="connsiteY278" fmla="*/ 5329950 h 5641173"/>
              <a:gd name="connsiteX279" fmla="*/ 19924 w 11243827"/>
              <a:gd name="connsiteY279" fmla="*/ 5334282 h 5641173"/>
              <a:gd name="connsiteX280" fmla="*/ 13819 w 11243827"/>
              <a:gd name="connsiteY280" fmla="*/ 5334653 h 5641173"/>
              <a:gd name="connsiteX281" fmla="*/ 13657 w 11243827"/>
              <a:gd name="connsiteY281" fmla="*/ 5334455 h 5641173"/>
              <a:gd name="connsiteX282" fmla="*/ 7139 w 11243827"/>
              <a:gd name="connsiteY282" fmla="*/ 5334438 h 5641173"/>
              <a:gd name="connsiteX283" fmla="*/ 2684 w 11243827"/>
              <a:gd name="connsiteY283" fmla="*/ 5335333 h 5641173"/>
              <a:gd name="connsiteX284" fmla="*/ 0 w 11243827"/>
              <a:gd name="connsiteY284" fmla="*/ 5335496 h 5641173"/>
              <a:gd name="connsiteX285" fmla="*/ 0 w 11243827"/>
              <a:gd name="connsiteY285" fmla="*/ 10592 h 5641173"/>
              <a:gd name="connsiteX286" fmla="*/ 11243827 w 11243827"/>
              <a:gd name="connsiteY286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43484 w 11243827"/>
              <a:gd name="connsiteY273" fmla="*/ 5351591 h 5641173"/>
              <a:gd name="connsiteX274" fmla="*/ 114847 w 11243827"/>
              <a:gd name="connsiteY274" fmla="*/ 5355844 h 5641173"/>
              <a:gd name="connsiteX275" fmla="*/ 114306 w 11243827"/>
              <a:gd name="connsiteY275" fmla="*/ 5354983 h 5641173"/>
              <a:gd name="connsiteX276" fmla="*/ 89264 w 11243827"/>
              <a:gd name="connsiteY276" fmla="*/ 5348886 h 5641173"/>
              <a:gd name="connsiteX277" fmla="*/ 49794 w 11243827"/>
              <a:gd name="connsiteY277" fmla="*/ 5329950 h 5641173"/>
              <a:gd name="connsiteX278" fmla="*/ 19924 w 11243827"/>
              <a:gd name="connsiteY278" fmla="*/ 5334282 h 5641173"/>
              <a:gd name="connsiteX279" fmla="*/ 13819 w 11243827"/>
              <a:gd name="connsiteY279" fmla="*/ 5334653 h 5641173"/>
              <a:gd name="connsiteX280" fmla="*/ 13657 w 11243827"/>
              <a:gd name="connsiteY280" fmla="*/ 5334455 h 5641173"/>
              <a:gd name="connsiteX281" fmla="*/ 7139 w 11243827"/>
              <a:gd name="connsiteY281" fmla="*/ 5334438 h 5641173"/>
              <a:gd name="connsiteX282" fmla="*/ 2684 w 11243827"/>
              <a:gd name="connsiteY282" fmla="*/ 5335333 h 5641173"/>
              <a:gd name="connsiteX283" fmla="*/ 0 w 11243827"/>
              <a:gd name="connsiteY283" fmla="*/ 5335496 h 5641173"/>
              <a:gd name="connsiteX284" fmla="*/ 0 w 11243827"/>
              <a:gd name="connsiteY284" fmla="*/ 10592 h 5641173"/>
              <a:gd name="connsiteX285" fmla="*/ 11243827 w 11243827"/>
              <a:gd name="connsiteY285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65951 w 11243827"/>
              <a:gd name="connsiteY271" fmla="*/ 5347808 h 5641173"/>
              <a:gd name="connsiteX272" fmla="*/ 147287 w 11243827"/>
              <a:gd name="connsiteY272" fmla="*/ 5352625 h 5641173"/>
              <a:gd name="connsiteX273" fmla="*/ 114847 w 11243827"/>
              <a:gd name="connsiteY273" fmla="*/ 5355844 h 5641173"/>
              <a:gd name="connsiteX274" fmla="*/ 114306 w 11243827"/>
              <a:gd name="connsiteY274" fmla="*/ 5354983 h 5641173"/>
              <a:gd name="connsiteX275" fmla="*/ 89264 w 11243827"/>
              <a:gd name="connsiteY275" fmla="*/ 5348886 h 5641173"/>
              <a:gd name="connsiteX276" fmla="*/ 49794 w 11243827"/>
              <a:gd name="connsiteY276" fmla="*/ 5329950 h 5641173"/>
              <a:gd name="connsiteX277" fmla="*/ 19924 w 11243827"/>
              <a:gd name="connsiteY277" fmla="*/ 5334282 h 5641173"/>
              <a:gd name="connsiteX278" fmla="*/ 13819 w 11243827"/>
              <a:gd name="connsiteY278" fmla="*/ 5334653 h 5641173"/>
              <a:gd name="connsiteX279" fmla="*/ 13657 w 11243827"/>
              <a:gd name="connsiteY279" fmla="*/ 5334455 h 5641173"/>
              <a:gd name="connsiteX280" fmla="*/ 7139 w 11243827"/>
              <a:gd name="connsiteY280" fmla="*/ 5334438 h 5641173"/>
              <a:gd name="connsiteX281" fmla="*/ 2684 w 11243827"/>
              <a:gd name="connsiteY281" fmla="*/ 5335333 h 5641173"/>
              <a:gd name="connsiteX282" fmla="*/ 0 w 11243827"/>
              <a:gd name="connsiteY282" fmla="*/ 5335496 h 5641173"/>
              <a:gd name="connsiteX283" fmla="*/ 0 w 11243827"/>
              <a:gd name="connsiteY283" fmla="*/ 10592 h 5641173"/>
              <a:gd name="connsiteX284" fmla="*/ 11243827 w 11243827"/>
              <a:gd name="connsiteY284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31268 w 11243827"/>
              <a:gd name="connsiteY238" fmla="*/ 5350530 h 5641173"/>
              <a:gd name="connsiteX239" fmla="*/ 1112024 w 11243827"/>
              <a:gd name="connsiteY239" fmla="*/ 5345786 h 5641173"/>
              <a:gd name="connsiteX240" fmla="*/ 1100870 w 11243827"/>
              <a:gd name="connsiteY240" fmla="*/ 5343651 h 5641173"/>
              <a:gd name="connsiteX241" fmla="*/ 1096383 w 11243827"/>
              <a:gd name="connsiteY241" fmla="*/ 5343015 h 5641173"/>
              <a:gd name="connsiteX242" fmla="*/ 1085571 w 11243827"/>
              <a:gd name="connsiteY242" fmla="*/ 5345836 h 5641173"/>
              <a:gd name="connsiteX243" fmla="*/ 1073168 w 11243827"/>
              <a:gd name="connsiteY243" fmla="*/ 5341521 h 5641173"/>
              <a:gd name="connsiteX244" fmla="*/ 1058039 w 11243827"/>
              <a:gd name="connsiteY244" fmla="*/ 5343504 h 5641173"/>
              <a:gd name="connsiteX245" fmla="*/ 1055426 w 11243827"/>
              <a:gd name="connsiteY245" fmla="*/ 5339088 h 5641173"/>
              <a:gd name="connsiteX246" fmla="*/ 1044738 w 11243827"/>
              <a:gd name="connsiteY246" fmla="*/ 5333063 h 5641173"/>
              <a:gd name="connsiteX247" fmla="*/ 1033909 w 11243827"/>
              <a:gd name="connsiteY247" fmla="*/ 5335680 h 5641173"/>
              <a:gd name="connsiteX248" fmla="*/ 1012649 w 11243827"/>
              <a:gd name="connsiteY248" fmla="*/ 5334541 h 5641173"/>
              <a:gd name="connsiteX249" fmla="*/ 1007115 w 11243827"/>
              <a:gd name="connsiteY249" fmla="*/ 5332775 h 5641173"/>
              <a:gd name="connsiteX250" fmla="*/ 986002 w 11243827"/>
              <a:gd name="connsiteY250" fmla="*/ 5334906 h 5641173"/>
              <a:gd name="connsiteX251" fmla="*/ 953418 w 11243827"/>
              <a:gd name="connsiteY251" fmla="*/ 5333901 h 5641173"/>
              <a:gd name="connsiteX252" fmla="*/ 916854 w 11243827"/>
              <a:gd name="connsiteY252" fmla="*/ 5329435 h 5641173"/>
              <a:gd name="connsiteX253" fmla="*/ 905651 w 11243827"/>
              <a:gd name="connsiteY253" fmla="*/ 5332114 h 5641173"/>
              <a:gd name="connsiteX254" fmla="*/ 836961 w 11243827"/>
              <a:gd name="connsiteY254" fmla="*/ 5330803 h 5641173"/>
              <a:gd name="connsiteX255" fmla="*/ 817627 w 11243827"/>
              <a:gd name="connsiteY255" fmla="*/ 5330580 h 5641173"/>
              <a:gd name="connsiteX256" fmla="*/ 801817 w 11243827"/>
              <a:gd name="connsiteY256" fmla="*/ 5325937 h 5641173"/>
              <a:gd name="connsiteX257" fmla="*/ 798857 w 11243827"/>
              <a:gd name="connsiteY257" fmla="*/ 5320979 h 5641173"/>
              <a:gd name="connsiteX258" fmla="*/ 788354 w 11243827"/>
              <a:gd name="connsiteY258" fmla="*/ 5320143 h 5641173"/>
              <a:gd name="connsiteX259" fmla="*/ 785726 w 11243827"/>
              <a:gd name="connsiteY259" fmla="*/ 5318989 h 5641173"/>
              <a:gd name="connsiteX260" fmla="*/ 770507 w 11243827"/>
              <a:gd name="connsiteY260" fmla="*/ 5313309 h 5641173"/>
              <a:gd name="connsiteX261" fmla="*/ 733810 w 11243827"/>
              <a:gd name="connsiteY261" fmla="*/ 5324286 h 5641173"/>
              <a:gd name="connsiteX262" fmla="*/ 692117 w 11243827"/>
              <a:gd name="connsiteY262" fmla="*/ 5318786 h 5641173"/>
              <a:gd name="connsiteX263" fmla="*/ 574943 w 11243827"/>
              <a:gd name="connsiteY263" fmla="*/ 5327578 h 5641173"/>
              <a:gd name="connsiteX264" fmla="*/ 441302 w 11243827"/>
              <a:gd name="connsiteY264" fmla="*/ 5307062 h 5641173"/>
              <a:gd name="connsiteX265" fmla="*/ 336819 w 11243827"/>
              <a:gd name="connsiteY265" fmla="*/ 5336690 h 5641173"/>
              <a:gd name="connsiteX266" fmla="*/ 270932 w 11243827"/>
              <a:gd name="connsiteY266" fmla="*/ 5345451 h 5641173"/>
              <a:gd name="connsiteX267" fmla="*/ 194189 w 11243827"/>
              <a:gd name="connsiteY267" fmla="*/ 5343588 h 5641173"/>
              <a:gd name="connsiteX268" fmla="*/ 192552 w 11243827"/>
              <a:gd name="connsiteY268" fmla="*/ 5342845 h 5641173"/>
              <a:gd name="connsiteX269" fmla="*/ 178320 w 11243827"/>
              <a:gd name="connsiteY269" fmla="*/ 5343766 h 5641173"/>
              <a:gd name="connsiteX270" fmla="*/ 175596 w 11243827"/>
              <a:gd name="connsiteY270" fmla="*/ 5346411 h 5641173"/>
              <a:gd name="connsiteX271" fmla="*/ 147287 w 11243827"/>
              <a:gd name="connsiteY271" fmla="*/ 5352625 h 5641173"/>
              <a:gd name="connsiteX272" fmla="*/ 114847 w 11243827"/>
              <a:gd name="connsiteY272" fmla="*/ 5355844 h 5641173"/>
              <a:gd name="connsiteX273" fmla="*/ 114306 w 11243827"/>
              <a:gd name="connsiteY273" fmla="*/ 5354983 h 5641173"/>
              <a:gd name="connsiteX274" fmla="*/ 89264 w 11243827"/>
              <a:gd name="connsiteY274" fmla="*/ 5348886 h 5641173"/>
              <a:gd name="connsiteX275" fmla="*/ 49794 w 11243827"/>
              <a:gd name="connsiteY275" fmla="*/ 5329950 h 5641173"/>
              <a:gd name="connsiteX276" fmla="*/ 19924 w 11243827"/>
              <a:gd name="connsiteY276" fmla="*/ 5334282 h 5641173"/>
              <a:gd name="connsiteX277" fmla="*/ 13819 w 11243827"/>
              <a:gd name="connsiteY277" fmla="*/ 5334653 h 5641173"/>
              <a:gd name="connsiteX278" fmla="*/ 13657 w 11243827"/>
              <a:gd name="connsiteY278" fmla="*/ 5334455 h 5641173"/>
              <a:gd name="connsiteX279" fmla="*/ 7139 w 11243827"/>
              <a:gd name="connsiteY279" fmla="*/ 5334438 h 5641173"/>
              <a:gd name="connsiteX280" fmla="*/ 2684 w 11243827"/>
              <a:gd name="connsiteY280" fmla="*/ 5335333 h 5641173"/>
              <a:gd name="connsiteX281" fmla="*/ 0 w 11243827"/>
              <a:gd name="connsiteY281" fmla="*/ 5335496 h 5641173"/>
              <a:gd name="connsiteX282" fmla="*/ 0 w 11243827"/>
              <a:gd name="connsiteY282" fmla="*/ 10592 h 5641173"/>
              <a:gd name="connsiteX283" fmla="*/ 11243827 w 11243827"/>
              <a:gd name="connsiteY283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37272 w 11243827"/>
              <a:gd name="connsiteY237" fmla="*/ 5351191 h 5641173"/>
              <a:gd name="connsiteX238" fmla="*/ 1112024 w 11243827"/>
              <a:gd name="connsiteY238" fmla="*/ 5345786 h 5641173"/>
              <a:gd name="connsiteX239" fmla="*/ 1100870 w 11243827"/>
              <a:gd name="connsiteY239" fmla="*/ 5343651 h 5641173"/>
              <a:gd name="connsiteX240" fmla="*/ 1096383 w 11243827"/>
              <a:gd name="connsiteY240" fmla="*/ 5343015 h 5641173"/>
              <a:gd name="connsiteX241" fmla="*/ 1085571 w 11243827"/>
              <a:gd name="connsiteY241" fmla="*/ 5345836 h 5641173"/>
              <a:gd name="connsiteX242" fmla="*/ 1073168 w 11243827"/>
              <a:gd name="connsiteY242" fmla="*/ 5341521 h 5641173"/>
              <a:gd name="connsiteX243" fmla="*/ 1058039 w 11243827"/>
              <a:gd name="connsiteY243" fmla="*/ 5343504 h 5641173"/>
              <a:gd name="connsiteX244" fmla="*/ 1055426 w 11243827"/>
              <a:gd name="connsiteY244" fmla="*/ 5339088 h 5641173"/>
              <a:gd name="connsiteX245" fmla="*/ 1044738 w 11243827"/>
              <a:gd name="connsiteY245" fmla="*/ 5333063 h 5641173"/>
              <a:gd name="connsiteX246" fmla="*/ 1033909 w 11243827"/>
              <a:gd name="connsiteY246" fmla="*/ 5335680 h 5641173"/>
              <a:gd name="connsiteX247" fmla="*/ 1012649 w 11243827"/>
              <a:gd name="connsiteY247" fmla="*/ 5334541 h 5641173"/>
              <a:gd name="connsiteX248" fmla="*/ 1007115 w 11243827"/>
              <a:gd name="connsiteY248" fmla="*/ 5332775 h 5641173"/>
              <a:gd name="connsiteX249" fmla="*/ 986002 w 11243827"/>
              <a:gd name="connsiteY249" fmla="*/ 5334906 h 5641173"/>
              <a:gd name="connsiteX250" fmla="*/ 953418 w 11243827"/>
              <a:gd name="connsiteY250" fmla="*/ 5333901 h 5641173"/>
              <a:gd name="connsiteX251" fmla="*/ 916854 w 11243827"/>
              <a:gd name="connsiteY251" fmla="*/ 5329435 h 5641173"/>
              <a:gd name="connsiteX252" fmla="*/ 905651 w 11243827"/>
              <a:gd name="connsiteY252" fmla="*/ 5332114 h 5641173"/>
              <a:gd name="connsiteX253" fmla="*/ 836961 w 11243827"/>
              <a:gd name="connsiteY253" fmla="*/ 5330803 h 5641173"/>
              <a:gd name="connsiteX254" fmla="*/ 817627 w 11243827"/>
              <a:gd name="connsiteY254" fmla="*/ 5330580 h 5641173"/>
              <a:gd name="connsiteX255" fmla="*/ 801817 w 11243827"/>
              <a:gd name="connsiteY255" fmla="*/ 5325937 h 5641173"/>
              <a:gd name="connsiteX256" fmla="*/ 798857 w 11243827"/>
              <a:gd name="connsiteY256" fmla="*/ 5320979 h 5641173"/>
              <a:gd name="connsiteX257" fmla="*/ 788354 w 11243827"/>
              <a:gd name="connsiteY257" fmla="*/ 5320143 h 5641173"/>
              <a:gd name="connsiteX258" fmla="*/ 785726 w 11243827"/>
              <a:gd name="connsiteY258" fmla="*/ 5318989 h 5641173"/>
              <a:gd name="connsiteX259" fmla="*/ 770507 w 11243827"/>
              <a:gd name="connsiteY259" fmla="*/ 5313309 h 5641173"/>
              <a:gd name="connsiteX260" fmla="*/ 733810 w 11243827"/>
              <a:gd name="connsiteY260" fmla="*/ 5324286 h 5641173"/>
              <a:gd name="connsiteX261" fmla="*/ 692117 w 11243827"/>
              <a:gd name="connsiteY261" fmla="*/ 5318786 h 5641173"/>
              <a:gd name="connsiteX262" fmla="*/ 574943 w 11243827"/>
              <a:gd name="connsiteY262" fmla="*/ 5327578 h 5641173"/>
              <a:gd name="connsiteX263" fmla="*/ 441302 w 11243827"/>
              <a:gd name="connsiteY263" fmla="*/ 5307062 h 5641173"/>
              <a:gd name="connsiteX264" fmla="*/ 336819 w 11243827"/>
              <a:gd name="connsiteY264" fmla="*/ 5336690 h 5641173"/>
              <a:gd name="connsiteX265" fmla="*/ 270932 w 11243827"/>
              <a:gd name="connsiteY265" fmla="*/ 5345451 h 5641173"/>
              <a:gd name="connsiteX266" fmla="*/ 194189 w 11243827"/>
              <a:gd name="connsiteY266" fmla="*/ 5343588 h 5641173"/>
              <a:gd name="connsiteX267" fmla="*/ 192552 w 11243827"/>
              <a:gd name="connsiteY267" fmla="*/ 5342845 h 5641173"/>
              <a:gd name="connsiteX268" fmla="*/ 178320 w 11243827"/>
              <a:gd name="connsiteY268" fmla="*/ 5343766 h 5641173"/>
              <a:gd name="connsiteX269" fmla="*/ 175596 w 11243827"/>
              <a:gd name="connsiteY269" fmla="*/ 5346411 h 5641173"/>
              <a:gd name="connsiteX270" fmla="*/ 147287 w 11243827"/>
              <a:gd name="connsiteY270" fmla="*/ 5352625 h 5641173"/>
              <a:gd name="connsiteX271" fmla="*/ 114847 w 11243827"/>
              <a:gd name="connsiteY271" fmla="*/ 5355844 h 5641173"/>
              <a:gd name="connsiteX272" fmla="*/ 114306 w 11243827"/>
              <a:gd name="connsiteY272" fmla="*/ 5354983 h 5641173"/>
              <a:gd name="connsiteX273" fmla="*/ 89264 w 11243827"/>
              <a:gd name="connsiteY273" fmla="*/ 5348886 h 5641173"/>
              <a:gd name="connsiteX274" fmla="*/ 49794 w 11243827"/>
              <a:gd name="connsiteY274" fmla="*/ 5329950 h 5641173"/>
              <a:gd name="connsiteX275" fmla="*/ 19924 w 11243827"/>
              <a:gd name="connsiteY275" fmla="*/ 5334282 h 5641173"/>
              <a:gd name="connsiteX276" fmla="*/ 13819 w 11243827"/>
              <a:gd name="connsiteY276" fmla="*/ 5334653 h 5641173"/>
              <a:gd name="connsiteX277" fmla="*/ 13657 w 11243827"/>
              <a:gd name="connsiteY277" fmla="*/ 5334455 h 5641173"/>
              <a:gd name="connsiteX278" fmla="*/ 7139 w 11243827"/>
              <a:gd name="connsiteY278" fmla="*/ 5334438 h 5641173"/>
              <a:gd name="connsiteX279" fmla="*/ 2684 w 11243827"/>
              <a:gd name="connsiteY279" fmla="*/ 5335333 h 5641173"/>
              <a:gd name="connsiteX280" fmla="*/ 0 w 11243827"/>
              <a:gd name="connsiteY280" fmla="*/ 5335496 h 5641173"/>
              <a:gd name="connsiteX281" fmla="*/ 0 w 11243827"/>
              <a:gd name="connsiteY281" fmla="*/ 10592 h 5641173"/>
              <a:gd name="connsiteX282" fmla="*/ 11243827 w 11243827"/>
              <a:gd name="connsiteY282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73168 w 11243827"/>
              <a:gd name="connsiteY241" fmla="*/ 5341521 h 5641173"/>
              <a:gd name="connsiteX242" fmla="*/ 1058039 w 11243827"/>
              <a:gd name="connsiteY242" fmla="*/ 5343504 h 5641173"/>
              <a:gd name="connsiteX243" fmla="*/ 1055426 w 11243827"/>
              <a:gd name="connsiteY243" fmla="*/ 5339088 h 5641173"/>
              <a:gd name="connsiteX244" fmla="*/ 1044738 w 11243827"/>
              <a:gd name="connsiteY244" fmla="*/ 5333063 h 5641173"/>
              <a:gd name="connsiteX245" fmla="*/ 1033909 w 11243827"/>
              <a:gd name="connsiteY245" fmla="*/ 5335680 h 5641173"/>
              <a:gd name="connsiteX246" fmla="*/ 1012649 w 11243827"/>
              <a:gd name="connsiteY246" fmla="*/ 5334541 h 5641173"/>
              <a:gd name="connsiteX247" fmla="*/ 1007115 w 11243827"/>
              <a:gd name="connsiteY247" fmla="*/ 5332775 h 5641173"/>
              <a:gd name="connsiteX248" fmla="*/ 986002 w 11243827"/>
              <a:gd name="connsiteY248" fmla="*/ 5334906 h 5641173"/>
              <a:gd name="connsiteX249" fmla="*/ 953418 w 11243827"/>
              <a:gd name="connsiteY249" fmla="*/ 5333901 h 5641173"/>
              <a:gd name="connsiteX250" fmla="*/ 916854 w 11243827"/>
              <a:gd name="connsiteY250" fmla="*/ 5329435 h 5641173"/>
              <a:gd name="connsiteX251" fmla="*/ 905651 w 11243827"/>
              <a:gd name="connsiteY251" fmla="*/ 5332114 h 5641173"/>
              <a:gd name="connsiteX252" fmla="*/ 836961 w 11243827"/>
              <a:gd name="connsiteY252" fmla="*/ 5330803 h 5641173"/>
              <a:gd name="connsiteX253" fmla="*/ 817627 w 11243827"/>
              <a:gd name="connsiteY253" fmla="*/ 5330580 h 5641173"/>
              <a:gd name="connsiteX254" fmla="*/ 801817 w 11243827"/>
              <a:gd name="connsiteY254" fmla="*/ 5325937 h 5641173"/>
              <a:gd name="connsiteX255" fmla="*/ 798857 w 11243827"/>
              <a:gd name="connsiteY255" fmla="*/ 5320979 h 5641173"/>
              <a:gd name="connsiteX256" fmla="*/ 788354 w 11243827"/>
              <a:gd name="connsiteY256" fmla="*/ 5320143 h 5641173"/>
              <a:gd name="connsiteX257" fmla="*/ 785726 w 11243827"/>
              <a:gd name="connsiteY257" fmla="*/ 5318989 h 5641173"/>
              <a:gd name="connsiteX258" fmla="*/ 770507 w 11243827"/>
              <a:gd name="connsiteY258" fmla="*/ 5313309 h 5641173"/>
              <a:gd name="connsiteX259" fmla="*/ 733810 w 11243827"/>
              <a:gd name="connsiteY259" fmla="*/ 5324286 h 5641173"/>
              <a:gd name="connsiteX260" fmla="*/ 692117 w 11243827"/>
              <a:gd name="connsiteY260" fmla="*/ 5318786 h 5641173"/>
              <a:gd name="connsiteX261" fmla="*/ 574943 w 11243827"/>
              <a:gd name="connsiteY261" fmla="*/ 5327578 h 5641173"/>
              <a:gd name="connsiteX262" fmla="*/ 441302 w 11243827"/>
              <a:gd name="connsiteY262" fmla="*/ 5307062 h 5641173"/>
              <a:gd name="connsiteX263" fmla="*/ 336819 w 11243827"/>
              <a:gd name="connsiteY263" fmla="*/ 5336690 h 5641173"/>
              <a:gd name="connsiteX264" fmla="*/ 270932 w 11243827"/>
              <a:gd name="connsiteY264" fmla="*/ 5345451 h 5641173"/>
              <a:gd name="connsiteX265" fmla="*/ 194189 w 11243827"/>
              <a:gd name="connsiteY265" fmla="*/ 5343588 h 5641173"/>
              <a:gd name="connsiteX266" fmla="*/ 192552 w 11243827"/>
              <a:gd name="connsiteY266" fmla="*/ 5342845 h 5641173"/>
              <a:gd name="connsiteX267" fmla="*/ 178320 w 11243827"/>
              <a:gd name="connsiteY267" fmla="*/ 5343766 h 5641173"/>
              <a:gd name="connsiteX268" fmla="*/ 175596 w 11243827"/>
              <a:gd name="connsiteY268" fmla="*/ 5346411 h 5641173"/>
              <a:gd name="connsiteX269" fmla="*/ 147287 w 11243827"/>
              <a:gd name="connsiteY269" fmla="*/ 5352625 h 5641173"/>
              <a:gd name="connsiteX270" fmla="*/ 114847 w 11243827"/>
              <a:gd name="connsiteY270" fmla="*/ 5355844 h 5641173"/>
              <a:gd name="connsiteX271" fmla="*/ 114306 w 11243827"/>
              <a:gd name="connsiteY271" fmla="*/ 5354983 h 5641173"/>
              <a:gd name="connsiteX272" fmla="*/ 89264 w 11243827"/>
              <a:gd name="connsiteY272" fmla="*/ 5348886 h 5641173"/>
              <a:gd name="connsiteX273" fmla="*/ 49794 w 11243827"/>
              <a:gd name="connsiteY273" fmla="*/ 5329950 h 5641173"/>
              <a:gd name="connsiteX274" fmla="*/ 19924 w 11243827"/>
              <a:gd name="connsiteY274" fmla="*/ 5334282 h 5641173"/>
              <a:gd name="connsiteX275" fmla="*/ 13819 w 11243827"/>
              <a:gd name="connsiteY275" fmla="*/ 5334653 h 5641173"/>
              <a:gd name="connsiteX276" fmla="*/ 13657 w 11243827"/>
              <a:gd name="connsiteY276" fmla="*/ 5334455 h 5641173"/>
              <a:gd name="connsiteX277" fmla="*/ 7139 w 11243827"/>
              <a:gd name="connsiteY277" fmla="*/ 5334438 h 5641173"/>
              <a:gd name="connsiteX278" fmla="*/ 2684 w 11243827"/>
              <a:gd name="connsiteY278" fmla="*/ 5335333 h 5641173"/>
              <a:gd name="connsiteX279" fmla="*/ 0 w 11243827"/>
              <a:gd name="connsiteY279" fmla="*/ 5335496 h 5641173"/>
              <a:gd name="connsiteX280" fmla="*/ 0 w 11243827"/>
              <a:gd name="connsiteY280" fmla="*/ 10592 h 5641173"/>
              <a:gd name="connsiteX281" fmla="*/ 11243827 w 11243827"/>
              <a:gd name="connsiteY281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45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6002 w 11243827"/>
              <a:gd name="connsiteY247" fmla="*/ 5334906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6961 w 11243827"/>
              <a:gd name="connsiteY251" fmla="*/ 5330803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85571 w 11243827"/>
              <a:gd name="connsiteY240" fmla="*/ 5358836 h 5641173"/>
              <a:gd name="connsiteX241" fmla="*/ 1058039 w 11243827"/>
              <a:gd name="connsiteY241" fmla="*/ 5343504 h 5641173"/>
              <a:gd name="connsiteX242" fmla="*/ 1055426 w 11243827"/>
              <a:gd name="connsiteY242" fmla="*/ 5339088 h 5641173"/>
              <a:gd name="connsiteX243" fmla="*/ 1044738 w 11243827"/>
              <a:gd name="connsiteY243" fmla="*/ 5333063 h 5641173"/>
              <a:gd name="connsiteX244" fmla="*/ 1033909 w 11243827"/>
              <a:gd name="connsiteY244" fmla="*/ 5335680 h 5641173"/>
              <a:gd name="connsiteX245" fmla="*/ 1012649 w 11243827"/>
              <a:gd name="connsiteY245" fmla="*/ 5334541 h 5641173"/>
              <a:gd name="connsiteX246" fmla="*/ 1007115 w 11243827"/>
              <a:gd name="connsiteY246" fmla="*/ 5332775 h 5641173"/>
              <a:gd name="connsiteX247" fmla="*/ 987447 w 11243827"/>
              <a:gd name="connsiteY247" fmla="*/ 5346462 h 5641173"/>
              <a:gd name="connsiteX248" fmla="*/ 953418 w 11243827"/>
              <a:gd name="connsiteY248" fmla="*/ 5333901 h 5641173"/>
              <a:gd name="connsiteX249" fmla="*/ 916854 w 11243827"/>
              <a:gd name="connsiteY249" fmla="*/ 5329435 h 5641173"/>
              <a:gd name="connsiteX250" fmla="*/ 905651 w 11243827"/>
              <a:gd name="connsiteY250" fmla="*/ 5332114 h 5641173"/>
              <a:gd name="connsiteX251" fmla="*/ 838405 w 11243827"/>
              <a:gd name="connsiteY251" fmla="*/ 5339470 h 5641173"/>
              <a:gd name="connsiteX252" fmla="*/ 817627 w 11243827"/>
              <a:gd name="connsiteY252" fmla="*/ 5330580 h 5641173"/>
              <a:gd name="connsiteX253" fmla="*/ 801817 w 11243827"/>
              <a:gd name="connsiteY253" fmla="*/ 5325937 h 5641173"/>
              <a:gd name="connsiteX254" fmla="*/ 798857 w 11243827"/>
              <a:gd name="connsiteY254" fmla="*/ 5320979 h 5641173"/>
              <a:gd name="connsiteX255" fmla="*/ 788354 w 11243827"/>
              <a:gd name="connsiteY255" fmla="*/ 5320143 h 5641173"/>
              <a:gd name="connsiteX256" fmla="*/ 785726 w 11243827"/>
              <a:gd name="connsiteY256" fmla="*/ 5318989 h 5641173"/>
              <a:gd name="connsiteX257" fmla="*/ 770507 w 11243827"/>
              <a:gd name="connsiteY257" fmla="*/ 5313309 h 5641173"/>
              <a:gd name="connsiteX258" fmla="*/ 733810 w 11243827"/>
              <a:gd name="connsiteY258" fmla="*/ 5324286 h 5641173"/>
              <a:gd name="connsiteX259" fmla="*/ 692117 w 11243827"/>
              <a:gd name="connsiteY259" fmla="*/ 5318786 h 5641173"/>
              <a:gd name="connsiteX260" fmla="*/ 574943 w 11243827"/>
              <a:gd name="connsiteY260" fmla="*/ 5327578 h 5641173"/>
              <a:gd name="connsiteX261" fmla="*/ 441302 w 11243827"/>
              <a:gd name="connsiteY261" fmla="*/ 5307062 h 5641173"/>
              <a:gd name="connsiteX262" fmla="*/ 336819 w 11243827"/>
              <a:gd name="connsiteY262" fmla="*/ 5336690 h 5641173"/>
              <a:gd name="connsiteX263" fmla="*/ 270932 w 11243827"/>
              <a:gd name="connsiteY263" fmla="*/ 5345451 h 5641173"/>
              <a:gd name="connsiteX264" fmla="*/ 194189 w 11243827"/>
              <a:gd name="connsiteY264" fmla="*/ 5343588 h 5641173"/>
              <a:gd name="connsiteX265" fmla="*/ 192552 w 11243827"/>
              <a:gd name="connsiteY265" fmla="*/ 5342845 h 5641173"/>
              <a:gd name="connsiteX266" fmla="*/ 178320 w 11243827"/>
              <a:gd name="connsiteY266" fmla="*/ 5343766 h 5641173"/>
              <a:gd name="connsiteX267" fmla="*/ 175596 w 11243827"/>
              <a:gd name="connsiteY267" fmla="*/ 5346411 h 5641173"/>
              <a:gd name="connsiteX268" fmla="*/ 147287 w 11243827"/>
              <a:gd name="connsiteY268" fmla="*/ 5352625 h 5641173"/>
              <a:gd name="connsiteX269" fmla="*/ 114847 w 11243827"/>
              <a:gd name="connsiteY269" fmla="*/ 5355844 h 5641173"/>
              <a:gd name="connsiteX270" fmla="*/ 114306 w 11243827"/>
              <a:gd name="connsiteY270" fmla="*/ 5354983 h 5641173"/>
              <a:gd name="connsiteX271" fmla="*/ 89264 w 11243827"/>
              <a:gd name="connsiteY271" fmla="*/ 5348886 h 5641173"/>
              <a:gd name="connsiteX272" fmla="*/ 49794 w 11243827"/>
              <a:gd name="connsiteY272" fmla="*/ 5329950 h 5641173"/>
              <a:gd name="connsiteX273" fmla="*/ 19924 w 11243827"/>
              <a:gd name="connsiteY273" fmla="*/ 5334282 h 5641173"/>
              <a:gd name="connsiteX274" fmla="*/ 13819 w 11243827"/>
              <a:gd name="connsiteY274" fmla="*/ 5334653 h 5641173"/>
              <a:gd name="connsiteX275" fmla="*/ 13657 w 11243827"/>
              <a:gd name="connsiteY275" fmla="*/ 5334455 h 5641173"/>
              <a:gd name="connsiteX276" fmla="*/ 7139 w 11243827"/>
              <a:gd name="connsiteY276" fmla="*/ 5334438 h 5641173"/>
              <a:gd name="connsiteX277" fmla="*/ 2684 w 11243827"/>
              <a:gd name="connsiteY277" fmla="*/ 5335333 h 5641173"/>
              <a:gd name="connsiteX278" fmla="*/ 0 w 11243827"/>
              <a:gd name="connsiteY278" fmla="*/ 5335496 h 5641173"/>
              <a:gd name="connsiteX279" fmla="*/ 0 w 11243827"/>
              <a:gd name="connsiteY279" fmla="*/ 10592 h 5641173"/>
              <a:gd name="connsiteX280" fmla="*/ 11243827 w 11243827"/>
              <a:gd name="connsiteY280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05383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001571 h 5641173"/>
              <a:gd name="connsiteX3" fmla="*/ 11243827 w 11243827"/>
              <a:gd name="connsiteY3" fmla="*/ 5209610 h 5641173"/>
              <a:gd name="connsiteX4" fmla="*/ 11240675 w 11243827"/>
              <a:gd name="connsiteY4" fmla="*/ 5210442 h 5641173"/>
              <a:gd name="connsiteX5" fmla="*/ 11179959 w 11243827"/>
              <a:gd name="connsiteY5" fmla="*/ 5221199 h 5641173"/>
              <a:gd name="connsiteX6" fmla="*/ 11105493 w 11243827"/>
              <a:gd name="connsiteY6" fmla="*/ 5259905 h 5641173"/>
              <a:gd name="connsiteX7" fmla="*/ 11078640 w 11243827"/>
              <a:gd name="connsiteY7" fmla="*/ 5263531 h 5641173"/>
              <a:gd name="connsiteX8" fmla="*/ 11079616 w 11243827"/>
              <a:gd name="connsiteY8" fmla="*/ 5270380 h 5641173"/>
              <a:gd name="connsiteX9" fmla="*/ 11069641 w 11243827"/>
              <a:gd name="connsiteY9" fmla="*/ 5270884 h 5641173"/>
              <a:gd name="connsiteX10" fmla="*/ 11047377 w 11243827"/>
              <a:gd name="connsiteY10" fmla="*/ 5271051 h 5641173"/>
              <a:gd name="connsiteX11" fmla="*/ 10980705 w 11243827"/>
              <a:gd name="connsiteY11" fmla="*/ 5272951 h 5641173"/>
              <a:gd name="connsiteX12" fmla="*/ 10962514 w 11243827"/>
              <a:gd name="connsiteY12" fmla="*/ 5286084 h 5641173"/>
              <a:gd name="connsiteX13" fmla="*/ 10945307 w 11243827"/>
              <a:gd name="connsiteY13" fmla="*/ 5286290 h 5641173"/>
              <a:gd name="connsiteX14" fmla="*/ 10845516 w 11243827"/>
              <a:gd name="connsiteY14" fmla="*/ 5303894 h 5641173"/>
              <a:gd name="connsiteX15" fmla="*/ 10831795 w 11243827"/>
              <a:gd name="connsiteY15" fmla="*/ 5305210 h 5641173"/>
              <a:gd name="connsiteX16" fmla="*/ 10824365 w 11243827"/>
              <a:gd name="connsiteY16" fmla="*/ 5311111 h 5641173"/>
              <a:gd name="connsiteX17" fmla="*/ 10797756 w 11243827"/>
              <a:gd name="connsiteY17" fmla="*/ 5312285 h 5641173"/>
              <a:gd name="connsiteX18" fmla="*/ 10796525 w 11243827"/>
              <a:gd name="connsiteY18" fmla="*/ 5315645 h 5641173"/>
              <a:gd name="connsiteX19" fmla="*/ 10709063 w 11243827"/>
              <a:gd name="connsiteY19" fmla="*/ 5344492 h 5641173"/>
              <a:gd name="connsiteX20" fmla="*/ 10694078 w 11243827"/>
              <a:gd name="connsiteY20" fmla="*/ 5349258 h 5641173"/>
              <a:gd name="connsiteX21" fmla="*/ 10681131 w 11243827"/>
              <a:gd name="connsiteY21" fmla="*/ 5347812 h 5641173"/>
              <a:gd name="connsiteX22" fmla="*/ 10609448 w 11243827"/>
              <a:gd name="connsiteY22" fmla="*/ 5351931 h 5641173"/>
              <a:gd name="connsiteX23" fmla="*/ 10592397 w 11243827"/>
              <a:gd name="connsiteY23" fmla="*/ 5349402 h 5641173"/>
              <a:gd name="connsiteX24" fmla="*/ 10585227 w 11243827"/>
              <a:gd name="connsiteY24" fmla="*/ 5344063 h 5641173"/>
              <a:gd name="connsiteX25" fmla="*/ 10557472 w 11243827"/>
              <a:gd name="connsiteY25" fmla="*/ 5354151 h 5641173"/>
              <a:gd name="connsiteX26" fmla="*/ 10514646 w 11243827"/>
              <a:gd name="connsiteY26" fmla="*/ 5361064 h 5641173"/>
              <a:gd name="connsiteX27" fmla="*/ 10494292 w 11243827"/>
              <a:gd name="connsiteY27" fmla="*/ 5366054 h 5641173"/>
              <a:gd name="connsiteX28" fmla="*/ 10477869 w 11243827"/>
              <a:gd name="connsiteY28" fmla="*/ 5363025 h 5641173"/>
              <a:gd name="connsiteX29" fmla="*/ 10384411 w 11243827"/>
              <a:gd name="connsiteY29" fmla="*/ 5362257 h 5641173"/>
              <a:gd name="connsiteX30" fmla="*/ 10362921 w 11243827"/>
              <a:gd name="connsiteY30" fmla="*/ 5357444 h 5641173"/>
              <a:gd name="connsiteX31" fmla="*/ 10352736 w 11243827"/>
              <a:gd name="connsiteY31" fmla="*/ 5347851 h 5641173"/>
              <a:gd name="connsiteX32" fmla="*/ 10344754 w 11243827"/>
              <a:gd name="connsiteY32" fmla="*/ 5351272 h 5641173"/>
              <a:gd name="connsiteX33" fmla="*/ 10288226 w 11243827"/>
              <a:gd name="connsiteY33" fmla="*/ 5351613 h 5641173"/>
              <a:gd name="connsiteX34" fmla="*/ 10251350 w 11243827"/>
              <a:gd name="connsiteY34" fmla="*/ 5352711 h 5641173"/>
              <a:gd name="connsiteX35" fmla="*/ 10249108 w 11243827"/>
              <a:gd name="connsiteY35" fmla="*/ 5365881 h 5641173"/>
              <a:gd name="connsiteX36" fmla="*/ 10216272 w 11243827"/>
              <a:gd name="connsiteY36" fmla="*/ 5370573 h 5641173"/>
              <a:gd name="connsiteX37" fmla="*/ 10181278 w 11243827"/>
              <a:gd name="connsiteY37" fmla="*/ 5362119 h 5641173"/>
              <a:gd name="connsiteX38" fmla="*/ 10140033 w 11243827"/>
              <a:gd name="connsiteY38" fmla="*/ 5363304 h 5641173"/>
              <a:gd name="connsiteX39" fmla="*/ 10115353 w 11243827"/>
              <a:gd name="connsiteY39" fmla="*/ 5363869 h 5641173"/>
              <a:gd name="connsiteX40" fmla="*/ 10050578 w 11243827"/>
              <a:gd name="connsiteY40" fmla="*/ 5376153 h 5641173"/>
              <a:gd name="connsiteX41" fmla="*/ 9945478 w 11243827"/>
              <a:gd name="connsiteY41" fmla="*/ 5422859 h 5641173"/>
              <a:gd name="connsiteX42" fmla="*/ 9912481 w 11243827"/>
              <a:gd name="connsiteY42" fmla="*/ 5429477 h 5641173"/>
              <a:gd name="connsiteX43" fmla="*/ 9906713 w 11243827"/>
              <a:gd name="connsiteY43" fmla="*/ 5426784 h 5641173"/>
              <a:gd name="connsiteX44" fmla="*/ 9742436 w 11243827"/>
              <a:gd name="connsiteY44" fmla="*/ 5454834 h 5641173"/>
              <a:gd name="connsiteX45" fmla="*/ 9713044 w 11243827"/>
              <a:gd name="connsiteY45" fmla="*/ 5456476 h 5641173"/>
              <a:gd name="connsiteX46" fmla="*/ 9691033 w 11243827"/>
              <a:gd name="connsiteY46" fmla="*/ 5455451 h 5641173"/>
              <a:gd name="connsiteX47" fmla="*/ 9638355 w 11243827"/>
              <a:gd name="connsiteY47" fmla="*/ 5464794 h 5641173"/>
              <a:gd name="connsiteX48" fmla="*/ 9552434 w 11243827"/>
              <a:gd name="connsiteY48" fmla="*/ 5485280 h 5641173"/>
              <a:gd name="connsiteX49" fmla="*/ 9533883 w 11243827"/>
              <a:gd name="connsiteY49" fmla="*/ 5488516 h 5641173"/>
              <a:gd name="connsiteX50" fmla="*/ 9516916 w 11243827"/>
              <a:gd name="connsiteY50" fmla="*/ 5486828 h 5641173"/>
              <a:gd name="connsiteX51" fmla="*/ 9512093 w 11243827"/>
              <a:gd name="connsiteY51" fmla="*/ 5482541 h 5641173"/>
              <a:gd name="connsiteX52" fmla="*/ 9501725 w 11243827"/>
              <a:gd name="connsiteY52" fmla="*/ 5483603 h 5641173"/>
              <a:gd name="connsiteX53" fmla="*/ 9498754 w 11243827"/>
              <a:gd name="connsiteY53" fmla="*/ 5482951 h 5641173"/>
              <a:gd name="connsiteX54" fmla="*/ 9481932 w 11243827"/>
              <a:gd name="connsiteY54" fmla="*/ 5480151 h 5641173"/>
              <a:gd name="connsiteX55" fmla="*/ 9451321 w 11243827"/>
              <a:gd name="connsiteY55" fmla="*/ 5497375 h 5641173"/>
              <a:gd name="connsiteX56" fmla="*/ 9409298 w 11243827"/>
              <a:gd name="connsiteY56" fmla="*/ 5499478 h 5641173"/>
              <a:gd name="connsiteX57" fmla="*/ 9303056 w 11243827"/>
              <a:gd name="connsiteY57" fmla="*/ 5519093 h 5641173"/>
              <a:gd name="connsiteX58" fmla="*/ 9229078 w 11243827"/>
              <a:gd name="connsiteY58" fmla="*/ 5524154 h 5641173"/>
              <a:gd name="connsiteX59" fmla="*/ 9165105 w 11243827"/>
              <a:gd name="connsiteY59" fmla="*/ 5532892 h 5641173"/>
              <a:gd name="connsiteX60" fmla="*/ 9077301 w 11243827"/>
              <a:gd name="connsiteY60" fmla="*/ 5580356 h 5641173"/>
              <a:gd name="connsiteX61" fmla="*/ 8960065 w 11243827"/>
              <a:gd name="connsiteY61" fmla="*/ 5597982 h 5641173"/>
              <a:gd name="connsiteX62" fmla="*/ 8953536 w 11243827"/>
              <a:gd name="connsiteY62" fmla="*/ 5606638 h 5641173"/>
              <a:gd name="connsiteX63" fmla="*/ 8943907 w 11243827"/>
              <a:gd name="connsiteY63" fmla="*/ 5612541 h 5641173"/>
              <a:gd name="connsiteX64" fmla="*/ 8942046 w 11243827"/>
              <a:gd name="connsiteY64" fmla="*/ 5612112 h 5641173"/>
              <a:gd name="connsiteX65" fmla="*/ 8928824 w 11243827"/>
              <a:gd name="connsiteY65" fmla="*/ 5615549 h 5641173"/>
              <a:gd name="connsiteX66" fmla="*/ 8927294 w 11243827"/>
              <a:gd name="connsiteY66" fmla="*/ 5618607 h 5641173"/>
              <a:gd name="connsiteX67" fmla="*/ 8918651 w 11243827"/>
              <a:gd name="connsiteY67" fmla="*/ 5621688 h 5641173"/>
              <a:gd name="connsiteX68" fmla="*/ 8902772 w 11243827"/>
              <a:gd name="connsiteY68" fmla="*/ 5629703 h 5641173"/>
              <a:gd name="connsiteX69" fmla="*/ 8898724 w 11243827"/>
              <a:gd name="connsiteY69" fmla="*/ 5629379 h 5641173"/>
              <a:gd name="connsiteX70" fmla="*/ 8873099 w 11243827"/>
              <a:gd name="connsiteY70" fmla="*/ 5638628 h 5641173"/>
              <a:gd name="connsiteX71" fmla="*/ 8872234 w 11243827"/>
              <a:gd name="connsiteY71" fmla="*/ 5637889 h 5641173"/>
              <a:gd name="connsiteX72" fmla="*/ 8862777 w 11243827"/>
              <a:gd name="connsiteY72" fmla="*/ 5636711 h 5641173"/>
              <a:gd name="connsiteX73" fmla="*/ 8845869 w 11243827"/>
              <a:gd name="connsiteY73" fmla="*/ 5636436 h 5641173"/>
              <a:gd name="connsiteX74" fmla="*/ 8800548 w 11243827"/>
              <a:gd name="connsiteY74" fmla="*/ 5625084 h 5641173"/>
              <a:gd name="connsiteX75" fmla="*/ 8773774 w 11243827"/>
              <a:gd name="connsiteY75" fmla="*/ 5634630 h 5641173"/>
              <a:gd name="connsiteX76" fmla="*/ 8698255 w 11243827"/>
              <a:gd name="connsiteY76" fmla="*/ 5636083 h 5641173"/>
              <a:gd name="connsiteX77" fmla="*/ 8619167 w 11243827"/>
              <a:gd name="connsiteY77" fmla="*/ 5619130 h 5641173"/>
              <a:gd name="connsiteX78" fmla="*/ 8539822 w 11243827"/>
              <a:gd name="connsiteY78" fmla="*/ 5616905 h 5641173"/>
              <a:gd name="connsiteX79" fmla="*/ 8511094 w 11243827"/>
              <a:gd name="connsiteY79" fmla="*/ 5617360 h 5641173"/>
              <a:gd name="connsiteX80" fmla="*/ 8459886 w 11243827"/>
              <a:gd name="connsiteY80" fmla="*/ 5612612 h 5641173"/>
              <a:gd name="connsiteX81" fmla="*/ 8436432 w 11243827"/>
              <a:gd name="connsiteY81" fmla="*/ 5606990 h 5641173"/>
              <a:gd name="connsiteX82" fmla="*/ 8435403 w 11243827"/>
              <a:gd name="connsiteY82" fmla="*/ 5607336 h 5641173"/>
              <a:gd name="connsiteX83" fmla="*/ 8433307 w 11243827"/>
              <a:gd name="connsiteY83" fmla="*/ 5604917 h 5641173"/>
              <a:gd name="connsiteX84" fmla="*/ 8428968 w 11243827"/>
              <a:gd name="connsiteY84" fmla="*/ 5603796 h 5641173"/>
              <a:gd name="connsiteX85" fmla="*/ 8417124 w 11243827"/>
              <a:gd name="connsiteY85" fmla="*/ 5604518 h 5641173"/>
              <a:gd name="connsiteX86" fmla="*/ 8412669 w 11243827"/>
              <a:gd name="connsiteY86" fmla="*/ 5605413 h 5641173"/>
              <a:gd name="connsiteX87" fmla="*/ 8406152 w 11243827"/>
              <a:gd name="connsiteY87" fmla="*/ 5605396 h 5641173"/>
              <a:gd name="connsiteX88" fmla="*/ 8405989 w 11243827"/>
              <a:gd name="connsiteY88" fmla="*/ 5605197 h 5641173"/>
              <a:gd name="connsiteX89" fmla="*/ 8399884 w 11243827"/>
              <a:gd name="connsiteY89" fmla="*/ 5605568 h 5641173"/>
              <a:gd name="connsiteX90" fmla="*/ 8370014 w 11243827"/>
              <a:gd name="connsiteY90" fmla="*/ 5609900 h 5641173"/>
              <a:gd name="connsiteX91" fmla="*/ 8330544 w 11243827"/>
              <a:gd name="connsiteY91" fmla="*/ 5590964 h 5641173"/>
              <a:gd name="connsiteX92" fmla="*/ 8314221 w 11243827"/>
              <a:gd name="connsiteY92" fmla="*/ 5587682 h 5641173"/>
              <a:gd name="connsiteX93" fmla="*/ 8305502 w 11243827"/>
              <a:gd name="connsiteY93" fmla="*/ 5584868 h 5641173"/>
              <a:gd name="connsiteX94" fmla="*/ 8304962 w 11243827"/>
              <a:gd name="connsiteY94" fmla="*/ 5584007 h 5641173"/>
              <a:gd name="connsiteX95" fmla="*/ 8276324 w 11243827"/>
              <a:gd name="connsiteY95" fmla="*/ 5588260 h 5641173"/>
              <a:gd name="connsiteX96" fmla="*/ 8272522 w 11243827"/>
              <a:gd name="connsiteY96" fmla="*/ 5587226 h 5641173"/>
              <a:gd name="connsiteX97" fmla="*/ 8253857 w 11243827"/>
              <a:gd name="connsiteY97" fmla="*/ 5592043 h 5641173"/>
              <a:gd name="connsiteX98" fmla="*/ 8244212 w 11243827"/>
              <a:gd name="connsiteY98" fmla="*/ 5593439 h 5641173"/>
              <a:gd name="connsiteX99" fmla="*/ 8241488 w 11243827"/>
              <a:gd name="connsiteY99" fmla="*/ 5596085 h 5641173"/>
              <a:gd name="connsiteX100" fmla="*/ 8227256 w 11243827"/>
              <a:gd name="connsiteY100" fmla="*/ 5597005 h 5641173"/>
              <a:gd name="connsiteX101" fmla="*/ 8225619 w 11243827"/>
              <a:gd name="connsiteY101" fmla="*/ 5596262 h 5641173"/>
              <a:gd name="connsiteX102" fmla="*/ 8213882 w 11243827"/>
              <a:gd name="connsiteY102" fmla="*/ 5600179 h 5641173"/>
              <a:gd name="connsiteX103" fmla="*/ 8204045 w 11243827"/>
              <a:gd name="connsiteY103" fmla="*/ 5607275 h 5641173"/>
              <a:gd name="connsiteX104" fmla="*/ 8082989 w 11243827"/>
              <a:gd name="connsiteY104" fmla="*/ 5603160 h 5641173"/>
              <a:gd name="connsiteX105" fmla="*/ 7976942 w 11243827"/>
              <a:gd name="connsiteY105" fmla="*/ 5598455 h 5641173"/>
              <a:gd name="connsiteX106" fmla="*/ 7950121 w 11243827"/>
              <a:gd name="connsiteY106" fmla="*/ 5590893 h 5641173"/>
              <a:gd name="connsiteX107" fmla="*/ 7727691 w 11243827"/>
              <a:gd name="connsiteY107" fmla="*/ 5621064 h 5641173"/>
              <a:gd name="connsiteX108" fmla="*/ 7685998 w 11243827"/>
              <a:gd name="connsiteY108" fmla="*/ 5615564 h 5641173"/>
              <a:gd name="connsiteX109" fmla="*/ 7649302 w 11243827"/>
              <a:gd name="connsiteY109" fmla="*/ 5626541 h 5641173"/>
              <a:gd name="connsiteX110" fmla="*/ 7634083 w 11243827"/>
              <a:gd name="connsiteY110" fmla="*/ 5620862 h 5641173"/>
              <a:gd name="connsiteX111" fmla="*/ 7631455 w 11243827"/>
              <a:gd name="connsiteY111" fmla="*/ 5619708 h 5641173"/>
              <a:gd name="connsiteX112" fmla="*/ 7620952 w 11243827"/>
              <a:gd name="connsiteY112" fmla="*/ 5618872 h 5641173"/>
              <a:gd name="connsiteX113" fmla="*/ 7617992 w 11243827"/>
              <a:gd name="connsiteY113" fmla="*/ 5613914 h 5641173"/>
              <a:gd name="connsiteX114" fmla="*/ 7602182 w 11243827"/>
              <a:gd name="connsiteY114" fmla="*/ 5609271 h 5641173"/>
              <a:gd name="connsiteX115" fmla="*/ 7582847 w 11243827"/>
              <a:gd name="connsiteY115" fmla="*/ 5609047 h 5641173"/>
              <a:gd name="connsiteX116" fmla="*/ 7514158 w 11243827"/>
              <a:gd name="connsiteY116" fmla="*/ 5607737 h 5641173"/>
              <a:gd name="connsiteX117" fmla="*/ 7502955 w 11243827"/>
              <a:gd name="connsiteY117" fmla="*/ 5610415 h 5641173"/>
              <a:gd name="connsiteX118" fmla="*/ 7466391 w 11243827"/>
              <a:gd name="connsiteY118" fmla="*/ 5605949 h 5641173"/>
              <a:gd name="connsiteX119" fmla="*/ 7433806 w 11243827"/>
              <a:gd name="connsiteY119" fmla="*/ 5604945 h 5641173"/>
              <a:gd name="connsiteX120" fmla="*/ 7412693 w 11243827"/>
              <a:gd name="connsiteY120" fmla="*/ 5607075 h 5641173"/>
              <a:gd name="connsiteX121" fmla="*/ 7407159 w 11243827"/>
              <a:gd name="connsiteY121" fmla="*/ 5605310 h 5641173"/>
              <a:gd name="connsiteX122" fmla="*/ 7385900 w 11243827"/>
              <a:gd name="connsiteY122" fmla="*/ 5604171 h 5641173"/>
              <a:gd name="connsiteX123" fmla="*/ 7375071 w 11243827"/>
              <a:gd name="connsiteY123" fmla="*/ 5606788 h 5641173"/>
              <a:gd name="connsiteX124" fmla="*/ 7364382 w 11243827"/>
              <a:gd name="connsiteY124" fmla="*/ 5600762 h 5641173"/>
              <a:gd name="connsiteX125" fmla="*/ 7361770 w 11243827"/>
              <a:gd name="connsiteY125" fmla="*/ 5596347 h 5641173"/>
              <a:gd name="connsiteX126" fmla="*/ 7346641 w 11243827"/>
              <a:gd name="connsiteY126" fmla="*/ 5598329 h 5641173"/>
              <a:gd name="connsiteX127" fmla="*/ 7334238 w 11243827"/>
              <a:gd name="connsiteY127" fmla="*/ 5594014 h 5641173"/>
              <a:gd name="connsiteX128" fmla="*/ 7323426 w 11243827"/>
              <a:gd name="connsiteY128" fmla="*/ 5596835 h 5641173"/>
              <a:gd name="connsiteX129" fmla="*/ 7318938 w 11243827"/>
              <a:gd name="connsiteY129" fmla="*/ 5596200 h 5641173"/>
              <a:gd name="connsiteX130" fmla="*/ 7307784 w 11243827"/>
              <a:gd name="connsiteY130" fmla="*/ 5594065 h 5641173"/>
              <a:gd name="connsiteX131" fmla="*/ 7288540 w 11243827"/>
              <a:gd name="connsiteY131" fmla="*/ 5589320 h 5641173"/>
              <a:gd name="connsiteX132" fmla="*/ 7282537 w 11243827"/>
              <a:gd name="connsiteY132" fmla="*/ 5588660 h 5641173"/>
              <a:gd name="connsiteX133" fmla="*/ 7269466 w 11243827"/>
              <a:gd name="connsiteY133" fmla="*/ 5581404 h 5641173"/>
              <a:gd name="connsiteX134" fmla="*/ 7244165 w 11243827"/>
              <a:gd name="connsiteY134" fmla="*/ 5575200 h 5641173"/>
              <a:gd name="connsiteX135" fmla="*/ 7199619 w 11243827"/>
              <a:gd name="connsiteY135" fmla="*/ 5553550 h 5641173"/>
              <a:gd name="connsiteX136" fmla="*/ 7173434 w 11243827"/>
              <a:gd name="connsiteY136" fmla="*/ 5543219 h 5641173"/>
              <a:gd name="connsiteX137" fmla="*/ 7155718 w 11243827"/>
              <a:gd name="connsiteY137" fmla="*/ 5533697 h 5641173"/>
              <a:gd name="connsiteX138" fmla="*/ 7103430 w 11243827"/>
              <a:gd name="connsiteY138" fmla="*/ 5520249 h 5641173"/>
              <a:gd name="connsiteX139" fmla="*/ 7013746 w 11243827"/>
              <a:gd name="connsiteY139" fmla="*/ 5502470 h 5641173"/>
              <a:gd name="connsiteX140" fmla="*/ 6995379 w 11243827"/>
              <a:gd name="connsiteY140" fmla="*/ 5497693 h 5641173"/>
              <a:gd name="connsiteX141" fmla="*/ 6982475 w 11243827"/>
              <a:gd name="connsiteY141" fmla="*/ 5489641 h 5641173"/>
              <a:gd name="connsiteX142" fmla="*/ 6981994 w 11243827"/>
              <a:gd name="connsiteY142" fmla="*/ 5484335 h 5641173"/>
              <a:gd name="connsiteX143" fmla="*/ 6972355 w 11243827"/>
              <a:gd name="connsiteY143" fmla="*/ 5481074 h 5641173"/>
              <a:gd name="connsiteX144" fmla="*/ 6970394 w 11243827"/>
              <a:gd name="connsiteY144" fmla="*/ 5479383 h 5641173"/>
              <a:gd name="connsiteX145" fmla="*/ 6958543 w 11243827"/>
              <a:gd name="connsiteY145" fmla="*/ 5470507 h 5641173"/>
              <a:gd name="connsiteX146" fmla="*/ 6918276 w 11243827"/>
              <a:gd name="connsiteY146" fmla="*/ 5472034 h 5641173"/>
              <a:gd name="connsiteX147" fmla="*/ 6881046 w 11243827"/>
              <a:gd name="connsiteY147" fmla="*/ 5457070 h 5641173"/>
              <a:gd name="connsiteX148" fmla="*/ 6752164 w 11243827"/>
              <a:gd name="connsiteY148" fmla="*/ 5425021 h 5641173"/>
              <a:gd name="connsiteX149" fmla="*/ 6724964 w 11243827"/>
              <a:gd name="connsiteY149" fmla="*/ 5414071 h 5641173"/>
              <a:gd name="connsiteX150" fmla="*/ 6683286 w 11243827"/>
              <a:gd name="connsiteY150" fmla="*/ 5432830 h 5641173"/>
              <a:gd name="connsiteX151" fmla="*/ 6644277 w 11243827"/>
              <a:gd name="connsiteY151" fmla="*/ 5429684 h 5641173"/>
              <a:gd name="connsiteX152" fmla="*/ 6532914 w 11243827"/>
              <a:gd name="connsiteY152" fmla="*/ 5431205 h 5641173"/>
              <a:gd name="connsiteX153" fmla="*/ 6307459 w 11243827"/>
              <a:gd name="connsiteY153" fmla="*/ 5467087 h 5641173"/>
              <a:gd name="connsiteX154" fmla="*/ 6196243 w 11243827"/>
              <a:gd name="connsiteY154" fmla="*/ 5515042 h 5641173"/>
              <a:gd name="connsiteX155" fmla="*/ 6099124 w 11243827"/>
              <a:gd name="connsiteY155" fmla="*/ 5516848 h 5641173"/>
              <a:gd name="connsiteX156" fmla="*/ 6016077 w 11243827"/>
              <a:gd name="connsiteY156" fmla="*/ 5528642 h 5641173"/>
              <a:gd name="connsiteX157" fmla="*/ 6004389 w 11243827"/>
              <a:gd name="connsiteY157" fmla="*/ 5531206 h 5641173"/>
              <a:gd name="connsiteX158" fmla="*/ 5933945 w 11243827"/>
              <a:gd name="connsiteY158" fmla="*/ 5538840 h 5641173"/>
              <a:gd name="connsiteX159" fmla="*/ 5883936 w 11243827"/>
              <a:gd name="connsiteY159" fmla="*/ 5553807 h 5641173"/>
              <a:gd name="connsiteX160" fmla="*/ 5798331 w 11243827"/>
              <a:gd name="connsiteY160" fmla="*/ 5564248 h 5641173"/>
              <a:gd name="connsiteX161" fmla="*/ 5712738 w 11243827"/>
              <a:gd name="connsiteY161" fmla="*/ 5573120 h 5641173"/>
              <a:gd name="connsiteX162" fmla="*/ 5681342 w 11243827"/>
              <a:gd name="connsiteY162" fmla="*/ 5575621 h 5641173"/>
              <a:gd name="connsiteX163" fmla="*/ 5627167 w 11243827"/>
              <a:gd name="connsiteY163" fmla="*/ 5583215 h 5641173"/>
              <a:gd name="connsiteX164" fmla="*/ 5591414 w 11243827"/>
              <a:gd name="connsiteY164" fmla="*/ 5587695 h 5641173"/>
              <a:gd name="connsiteX165" fmla="*/ 5583028 w 11243827"/>
              <a:gd name="connsiteY165" fmla="*/ 5580877 h 5641173"/>
              <a:gd name="connsiteX166" fmla="*/ 5549426 w 11243827"/>
              <a:gd name="connsiteY166" fmla="*/ 5582858 h 5641173"/>
              <a:gd name="connsiteX167" fmla="*/ 5519999 w 11243827"/>
              <a:gd name="connsiteY167" fmla="*/ 5592246 h 5641173"/>
              <a:gd name="connsiteX168" fmla="*/ 5480028 w 11243827"/>
              <a:gd name="connsiteY168" fmla="*/ 5597282 h 5641173"/>
              <a:gd name="connsiteX169" fmla="*/ 5456175 w 11243827"/>
              <a:gd name="connsiteY169" fmla="*/ 5600371 h 5641173"/>
              <a:gd name="connsiteX170" fmla="*/ 5388463 w 11243827"/>
              <a:gd name="connsiteY170" fmla="*/ 5602638 h 5641173"/>
              <a:gd name="connsiteX171" fmla="*/ 5265898 w 11243827"/>
              <a:gd name="connsiteY171" fmla="*/ 5591830 h 5641173"/>
              <a:gd name="connsiteX172" fmla="*/ 5231231 w 11243827"/>
              <a:gd name="connsiteY172" fmla="*/ 5592790 h 5641173"/>
              <a:gd name="connsiteX173" fmla="*/ 5226996 w 11243827"/>
              <a:gd name="connsiteY173" fmla="*/ 5595040 h 5641173"/>
              <a:gd name="connsiteX174" fmla="*/ 5175988 w 11243827"/>
              <a:gd name="connsiteY174" fmla="*/ 5588131 h 5641173"/>
              <a:gd name="connsiteX175" fmla="*/ 5107470 w 11243827"/>
              <a:gd name="connsiteY175" fmla="*/ 5594771 h 5641173"/>
              <a:gd name="connsiteX176" fmla="*/ 5027868 w 11243827"/>
              <a:gd name="connsiteY176" fmla="*/ 5605624 h 5641173"/>
              <a:gd name="connsiteX177" fmla="*/ 5007324 w 11243827"/>
              <a:gd name="connsiteY177" fmla="*/ 5609209 h 5641173"/>
              <a:gd name="connsiteX178" fmla="*/ 4952559 w 11243827"/>
              <a:gd name="connsiteY178" fmla="*/ 5611402 h 5641173"/>
              <a:gd name="connsiteX179" fmla="*/ 4826081 w 11243827"/>
              <a:gd name="connsiteY179" fmla="*/ 5616191 h 5641173"/>
              <a:gd name="connsiteX180" fmla="*/ 4823501 w 11243827"/>
              <a:gd name="connsiteY180" fmla="*/ 5619174 h 5641173"/>
              <a:gd name="connsiteX181" fmla="*/ 4813093 w 11243827"/>
              <a:gd name="connsiteY181" fmla="*/ 5620026 h 5641173"/>
              <a:gd name="connsiteX182" fmla="*/ 4810563 w 11243827"/>
              <a:gd name="connsiteY182" fmla="*/ 5620787 h 5641173"/>
              <a:gd name="connsiteX183" fmla="*/ 4795818 w 11243827"/>
              <a:gd name="connsiteY183" fmla="*/ 5624618 h 5641173"/>
              <a:gd name="connsiteX184" fmla="*/ 4758404 w 11243827"/>
              <a:gd name="connsiteY184" fmla="*/ 5619510 h 5641173"/>
              <a:gd name="connsiteX185" fmla="*/ 4717254 w 11243827"/>
              <a:gd name="connsiteY185" fmla="*/ 5624155 h 5641173"/>
              <a:gd name="connsiteX186" fmla="*/ 4591958 w 11243827"/>
              <a:gd name="connsiteY186" fmla="*/ 5624710 h 5641173"/>
              <a:gd name="connsiteX187" fmla="*/ 4476215 w 11243827"/>
              <a:gd name="connsiteY187" fmla="*/ 5628210 h 5641173"/>
              <a:gd name="connsiteX188" fmla="*/ 4425193 w 11243827"/>
              <a:gd name="connsiteY188" fmla="*/ 5627414 h 5641173"/>
              <a:gd name="connsiteX189" fmla="*/ 4383866 w 11243827"/>
              <a:gd name="connsiteY189" fmla="*/ 5626546 h 5641173"/>
              <a:gd name="connsiteX190" fmla="*/ 4385596 w 11243827"/>
              <a:gd name="connsiteY190" fmla="*/ 5634646 h 5641173"/>
              <a:gd name="connsiteX191" fmla="*/ 4360864 w 11243827"/>
              <a:gd name="connsiteY191" fmla="*/ 5641173 h 5641173"/>
              <a:gd name="connsiteX192" fmla="*/ 4328321 w 11243827"/>
              <a:gd name="connsiteY192" fmla="*/ 5626332 h 5641173"/>
              <a:gd name="connsiteX193" fmla="*/ 4309842 w 11243827"/>
              <a:gd name="connsiteY193" fmla="*/ 5626471 h 5641173"/>
              <a:gd name="connsiteX194" fmla="*/ 4277424 w 11243827"/>
              <a:gd name="connsiteY194" fmla="*/ 5631598 h 5641173"/>
              <a:gd name="connsiteX195" fmla="*/ 4266627 w 11243827"/>
              <a:gd name="connsiteY195" fmla="*/ 5633969 h 5641173"/>
              <a:gd name="connsiteX196" fmla="*/ 4185525 w 11243827"/>
              <a:gd name="connsiteY196" fmla="*/ 5617508 h 5641173"/>
              <a:gd name="connsiteX197" fmla="*/ 4177617 w 11243827"/>
              <a:gd name="connsiteY197" fmla="*/ 5610903 h 5641173"/>
              <a:gd name="connsiteX198" fmla="*/ 4136948 w 11243827"/>
              <a:gd name="connsiteY198" fmla="*/ 5608031 h 5641173"/>
              <a:gd name="connsiteX199" fmla="*/ 4132323 w 11243827"/>
              <a:gd name="connsiteY199" fmla="*/ 5609784 h 5641173"/>
              <a:gd name="connsiteX200" fmla="*/ 4098620 w 11243827"/>
              <a:gd name="connsiteY200" fmla="*/ 5599672 h 5641173"/>
              <a:gd name="connsiteX201" fmla="*/ 3963475 w 11243827"/>
              <a:gd name="connsiteY201" fmla="*/ 5581841 h 5641173"/>
              <a:gd name="connsiteX202" fmla="*/ 3703613 w 11243827"/>
              <a:gd name="connsiteY202" fmla="*/ 5572482 h 5641173"/>
              <a:gd name="connsiteX203" fmla="*/ 3432987 w 11243827"/>
              <a:gd name="connsiteY203" fmla="*/ 5545768 h 5641173"/>
              <a:gd name="connsiteX204" fmla="*/ 3176381 w 11243827"/>
              <a:gd name="connsiteY204" fmla="*/ 5556110 h 5641173"/>
              <a:gd name="connsiteX205" fmla="*/ 2710156 w 11243827"/>
              <a:gd name="connsiteY205" fmla="*/ 5527517 h 5641173"/>
              <a:gd name="connsiteX206" fmla="*/ 2550206 w 11243827"/>
              <a:gd name="connsiteY206" fmla="*/ 5524958 h 5641173"/>
              <a:gd name="connsiteX207" fmla="*/ 2443041 w 11243827"/>
              <a:gd name="connsiteY207" fmla="*/ 5523990 h 5641173"/>
              <a:gd name="connsiteX208" fmla="*/ 2435613 w 11243827"/>
              <a:gd name="connsiteY208" fmla="*/ 5526704 h 5641173"/>
              <a:gd name="connsiteX209" fmla="*/ 2405682 w 11243827"/>
              <a:gd name="connsiteY209" fmla="*/ 5528307 h 5641173"/>
              <a:gd name="connsiteX210" fmla="*/ 2397487 w 11243827"/>
              <a:gd name="connsiteY210" fmla="*/ 5540337 h 5641173"/>
              <a:gd name="connsiteX211" fmla="*/ 2297454 w 11243827"/>
              <a:gd name="connsiteY211" fmla="*/ 5550765 h 5641173"/>
              <a:gd name="connsiteX212" fmla="*/ 2056700 w 11243827"/>
              <a:gd name="connsiteY212" fmla="*/ 5555489 h 5641173"/>
              <a:gd name="connsiteX213" fmla="*/ 1878530 w 11243827"/>
              <a:gd name="connsiteY213" fmla="*/ 5535330 h 5641173"/>
              <a:gd name="connsiteX214" fmla="*/ 1859292 w 11243827"/>
              <a:gd name="connsiteY214" fmla="*/ 5535461 h 5641173"/>
              <a:gd name="connsiteX215" fmla="*/ 1835626 w 11243827"/>
              <a:gd name="connsiteY215" fmla="*/ 5533793 h 5641173"/>
              <a:gd name="connsiteX216" fmla="*/ 1798939 w 11243827"/>
              <a:gd name="connsiteY216" fmla="*/ 5540285 h 5641173"/>
              <a:gd name="connsiteX217" fmla="*/ 1779046 w 11243827"/>
              <a:gd name="connsiteY217" fmla="*/ 5549949 h 5641173"/>
              <a:gd name="connsiteX218" fmla="*/ 1772421 w 11243827"/>
              <a:gd name="connsiteY218" fmla="*/ 5549018 h 5641173"/>
              <a:gd name="connsiteX219" fmla="*/ 1772052 w 11243827"/>
              <a:gd name="connsiteY219" fmla="*/ 5545689 h 5641173"/>
              <a:gd name="connsiteX220" fmla="*/ 1711543 w 11243827"/>
              <a:gd name="connsiteY220" fmla="*/ 5534558 h 5641173"/>
              <a:gd name="connsiteX221" fmla="*/ 1631462 w 11243827"/>
              <a:gd name="connsiteY221" fmla="*/ 5491807 h 5641173"/>
              <a:gd name="connsiteX222" fmla="*/ 1538763 w 11243827"/>
              <a:gd name="connsiteY222" fmla="*/ 5482781 h 5641173"/>
              <a:gd name="connsiteX223" fmla="*/ 1501533 w 11243827"/>
              <a:gd name="connsiteY223" fmla="*/ 5467817 h 5641173"/>
              <a:gd name="connsiteX224" fmla="*/ 1461266 w 11243827"/>
              <a:gd name="connsiteY224" fmla="*/ 5469343 h 5641173"/>
              <a:gd name="connsiteX225" fmla="*/ 1449415 w 11243827"/>
              <a:gd name="connsiteY225" fmla="*/ 5460467 h 5641173"/>
              <a:gd name="connsiteX226" fmla="*/ 1447454 w 11243827"/>
              <a:gd name="connsiteY226" fmla="*/ 5458776 h 5641173"/>
              <a:gd name="connsiteX227" fmla="*/ 1437814 w 11243827"/>
              <a:gd name="connsiteY227" fmla="*/ 5455515 h 5641173"/>
              <a:gd name="connsiteX228" fmla="*/ 1437334 w 11243827"/>
              <a:gd name="connsiteY228" fmla="*/ 5450209 h 5641173"/>
              <a:gd name="connsiteX229" fmla="*/ 1424429 w 11243827"/>
              <a:gd name="connsiteY229" fmla="*/ 5442157 h 5641173"/>
              <a:gd name="connsiteX230" fmla="*/ 1406063 w 11243827"/>
              <a:gd name="connsiteY230" fmla="*/ 5437380 h 5641173"/>
              <a:gd name="connsiteX231" fmla="*/ 1316379 w 11243827"/>
              <a:gd name="connsiteY231" fmla="*/ 5419601 h 5641173"/>
              <a:gd name="connsiteX232" fmla="*/ 1264090 w 11243827"/>
              <a:gd name="connsiteY232" fmla="*/ 5406153 h 5641173"/>
              <a:gd name="connsiteX233" fmla="*/ 1246374 w 11243827"/>
              <a:gd name="connsiteY233" fmla="*/ 5396631 h 5641173"/>
              <a:gd name="connsiteX234" fmla="*/ 1220190 w 11243827"/>
              <a:gd name="connsiteY234" fmla="*/ 5386301 h 5641173"/>
              <a:gd name="connsiteX235" fmla="*/ 1175643 w 11243827"/>
              <a:gd name="connsiteY235" fmla="*/ 5364651 h 5641173"/>
              <a:gd name="connsiteX236" fmla="*/ 1150342 w 11243827"/>
              <a:gd name="connsiteY236" fmla="*/ 5358447 h 5641173"/>
              <a:gd name="connsiteX237" fmla="*/ 1112024 w 11243827"/>
              <a:gd name="connsiteY237" fmla="*/ 5345786 h 5641173"/>
              <a:gd name="connsiteX238" fmla="*/ 1100870 w 11243827"/>
              <a:gd name="connsiteY238" fmla="*/ 5343651 h 5641173"/>
              <a:gd name="connsiteX239" fmla="*/ 1096383 w 11243827"/>
              <a:gd name="connsiteY239" fmla="*/ 5343015 h 5641173"/>
              <a:gd name="connsiteX240" fmla="*/ 1058039 w 11243827"/>
              <a:gd name="connsiteY240" fmla="*/ 5343504 h 5641173"/>
              <a:gd name="connsiteX241" fmla="*/ 1055426 w 11243827"/>
              <a:gd name="connsiteY241" fmla="*/ 5339088 h 5641173"/>
              <a:gd name="connsiteX242" fmla="*/ 1044738 w 11243827"/>
              <a:gd name="connsiteY242" fmla="*/ 5333063 h 5641173"/>
              <a:gd name="connsiteX243" fmla="*/ 1033909 w 11243827"/>
              <a:gd name="connsiteY243" fmla="*/ 5335680 h 5641173"/>
              <a:gd name="connsiteX244" fmla="*/ 1012649 w 11243827"/>
              <a:gd name="connsiteY244" fmla="*/ 5334541 h 5641173"/>
              <a:gd name="connsiteX245" fmla="*/ 1007115 w 11243827"/>
              <a:gd name="connsiteY245" fmla="*/ 5332775 h 5641173"/>
              <a:gd name="connsiteX246" fmla="*/ 987447 w 11243827"/>
              <a:gd name="connsiteY246" fmla="*/ 5346462 h 5641173"/>
              <a:gd name="connsiteX247" fmla="*/ 953418 w 11243827"/>
              <a:gd name="connsiteY247" fmla="*/ 5333901 h 5641173"/>
              <a:gd name="connsiteX248" fmla="*/ 916854 w 11243827"/>
              <a:gd name="connsiteY248" fmla="*/ 5329435 h 5641173"/>
              <a:gd name="connsiteX249" fmla="*/ 905651 w 11243827"/>
              <a:gd name="connsiteY249" fmla="*/ 5332114 h 5641173"/>
              <a:gd name="connsiteX250" fmla="*/ 838405 w 11243827"/>
              <a:gd name="connsiteY250" fmla="*/ 5339470 h 5641173"/>
              <a:gd name="connsiteX251" fmla="*/ 817627 w 11243827"/>
              <a:gd name="connsiteY251" fmla="*/ 5330580 h 5641173"/>
              <a:gd name="connsiteX252" fmla="*/ 801817 w 11243827"/>
              <a:gd name="connsiteY252" fmla="*/ 5325937 h 5641173"/>
              <a:gd name="connsiteX253" fmla="*/ 798857 w 11243827"/>
              <a:gd name="connsiteY253" fmla="*/ 5320979 h 5641173"/>
              <a:gd name="connsiteX254" fmla="*/ 788354 w 11243827"/>
              <a:gd name="connsiteY254" fmla="*/ 5320143 h 5641173"/>
              <a:gd name="connsiteX255" fmla="*/ 785726 w 11243827"/>
              <a:gd name="connsiteY255" fmla="*/ 5318989 h 5641173"/>
              <a:gd name="connsiteX256" fmla="*/ 770507 w 11243827"/>
              <a:gd name="connsiteY256" fmla="*/ 5313309 h 5641173"/>
              <a:gd name="connsiteX257" fmla="*/ 733810 w 11243827"/>
              <a:gd name="connsiteY257" fmla="*/ 5324286 h 5641173"/>
              <a:gd name="connsiteX258" fmla="*/ 692117 w 11243827"/>
              <a:gd name="connsiteY258" fmla="*/ 5318786 h 5641173"/>
              <a:gd name="connsiteX259" fmla="*/ 574943 w 11243827"/>
              <a:gd name="connsiteY259" fmla="*/ 5327578 h 5641173"/>
              <a:gd name="connsiteX260" fmla="*/ 441302 w 11243827"/>
              <a:gd name="connsiteY260" fmla="*/ 5307062 h 5641173"/>
              <a:gd name="connsiteX261" fmla="*/ 336819 w 11243827"/>
              <a:gd name="connsiteY261" fmla="*/ 5336690 h 5641173"/>
              <a:gd name="connsiteX262" fmla="*/ 270932 w 11243827"/>
              <a:gd name="connsiteY262" fmla="*/ 5345451 h 5641173"/>
              <a:gd name="connsiteX263" fmla="*/ 194189 w 11243827"/>
              <a:gd name="connsiteY263" fmla="*/ 5343588 h 5641173"/>
              <a:gd name="connsiteX264" fmla="*/ 192552 w 11243827"/>
              <a:gd name="connsiteY264" fmla="*/ 5342845 h 5641173"/>
              <a:gd name="connsiteX265" fmla="*/ 178320 w 11243827"/>
              <a:gd name="connsiteY265" fmla="*/ 5343766 h 5641173"/>
              <a:gd name="connsiteX266" fmla="*/ 175596 w 11243827"/>
              <a:gd name="connsiteY266" fmla="*/ 5346411 h 5641173"/>
              <a:gd name="connsiteX267" fmla="*/ 147287 w 11243827"/>
              <a:gd name="connsiteY267" fmla="*/ 5352625 h 5641173"/>
              <a:gd name="connsiteX268" fmla="*/ 114847 w 11243827"/>
              <a:gd name="connsiteY268" fmla="*/ 5355844 h 5641173"/>
              <a:gd name="connsiteX269" fmla="*/ 114306 w 11243827"/>
              <a:gd name="connsiteY269" fmla="*/ 5354983 h 5641173"/>
              <a:gd name="connsiteX270" fmla="*/ 89264 w 11243827"/>
              <a:gd name="connsiteY270" fmla="*/ 5348886 h 5641173"/>
              <a:gd name="connsiteX271" fmla="*/ 49794 w 11243827"/>
              <a:gd name="connsiteY271" fmla="*/ 5329950 h 5641173"/>
              <a:gd name="connsiteX272" fmla="*/ 19924 w 11243827"/>
              <a:gd name="connsiteY272" fmla="*/ 5334282 h 5641173"/>
              <a:gd name="connsiteX273" fmla="*/ 13819 w 11243827"/>
              <a:gd name="connsiteY273" fmla="*/ 5334653 h 5641173"/>
              <a:gd name="connsiteX274" fmla="*/ 13657 w 11243827"/>
              <a:gd name="connsiteY274" fmla="*/ 5334455 h 5641173"/>
              <a:gd name="connsiteX275" fmla="*/ 7139 w 11243827"/>
              <a:gd name="connsiteY275" fmla="*/ 5334438 h 5641173"/>
              <a:gd name="connsiteX276" fmla="*/ 2684 w 11243827"/>
              <a:gd name="connsiteY276" fmla="*/ 5335333 h 5641173"/>
              <a:gd name="connsiteX277" fmla="*/ 0 w 11243827"/>
              <a:gd name="connsiteY277" fmla="*/ 5335496 h 5641173"/>
              <a:gd name="connsiteX278" fmla="*/ 0 w 11243827"/>
              <a:gd name="connsiteY278" fmla="*/ 10592 h 5641173"/>
              <a:gd name="connsiteX279" fmla="*/ 11243827 w 11243827"/>
              <a:gd name="connsiteY279" fmla="*/ 0 h 5641173"/>
              <a:gd name="connsiteX0" fmla="*/ 11243827 w 11243827"/>
              <a:gd name="connsiteY0" fmla="*/ 0 h 5641173"/>
              <a:gd name="connsiteX1" fmla="*/ 11243827 w 11243827"/>
              <a:gd name="connsiteY1" fmla="*/ 1470035 h 5641173"/>
              <a:gd name="connsiteX2" fmla="*/ 11243827 w 11243827"/>
              <a:gd name="connsiteY2" fmla="*/ 5209610 h 5641173"/>
              <a:gd name="connsiteX3" fmla="*/ 11240675 w 11243827"/>
              <a:gd name="connsiteY3" fmla="*/ 5210442 h 5641173"/>
              <a:gd name="connsiteX4" fmla="*/ 11179959 w 11243827"/>
              <a:gd name="connsiteY4" fmla="*/ 5221199 h 5641173"/>
              <a:gd name="connsiteX5" fmla="*/ 11105493 w 11243827"/>
              <a:gd name="connsiteY5" fmla="*/ 5259905 h 5641173"/>
              <a:gd name="connsiteX6" fmla="*/ 11078640 w 11243827"/>
              <a:gd name="connsiteY6" fmla="*/ 5263531 h 5641173"/>
              <a:gd name="connsiteX7" fmla="*/ 11079616 w 11243827"/>
              <a:gd name="connsiteY7" fmla="*/ 5270380 h 5641173"/>
              <a:gd name="connsiteX8" fmla="*/ 11069641 w 11243827"/>
              <a:gd name="connsiteY8" fmla="*/ 5270884 h 5641173"/>
              <a:gd name="connsiteX9" fmla="*/ 11047377 w 11243827"/>
              <a:gd name="connsiteY9" fmla="*/ 5271051 h 5641173"/>
              <a:gd name="connsiteX10" fmla="*/ 10980705 w 11243827"/>
              <a:gd name="connsiteY10" fmla="*/ 5272951 h 5641173"/>
              <a:gd name="connsiteX11" fmla="*/ 10962514 w 11243827"/>
              <a:gd name="connsiteY11" fmla="*/ 5286084 h 5641173"/>
              <a:gd name="connsiteX12" fmla="*/ 10945307 w 11243827"/>
              <a:gd name="connsiteY12" fmla="*/ 5286290 h 5641173"/>
              <a:gd name="connsiteX13" fmla="*/ 10845516 w 11243827"/>
              <a:gd name="connsiteY13" fmla="*/ 5303894 h 5641173"/>
              <a:gd name="connsiteX14" fmla="*/ 10831795 w 11243827"/>
              <a:gd name="connsiteY14" fmla="*/ 5305210 h 5641173"/>
              <a:gd name="connsiteX15" fmla="*/ 10824365 w 11243827"/>
              <a:gd name="connsiteY15" fmla="*/ 5311111 h 5641173"/>
              <a:gd name="connsiteX16" fmla="*/ 10797756 w 11243827"/>
              <a:gd name="connsiteY16" fmla="*/ 5312285 h 5641173"/>
              <a:gd name="connsiteX17" fmla="*/ 10796525 w 11243827"/>
              <a:gd name="connsiteY17" fmla="*/ 5315645 h 5641173"/>
              <a:gd name="connsiteX18" fmla="*/ 10709063 w 11243827"/>
              <a:gd name="connsiteY18" fmla="*/ 5344492 h 5641173"/>
              <a:gd name="connsiteX19" fmla="*/ 10694078 w 11243827"/>
              <a:gd name="connsiteY19" fmla="*/ 5349258 h 5641173"/>
              <a:gd name="connsiteX20" fmla="*/ 10681131 w 11243827"/>
              <a:gd name="connsiteY20" fmla="*/ 5347812 h 5641173"/>
              <a:gd name="connsiteX21" fmla="*/ 10609448 w 11243827"/>
              <a:gd name="connsiteY21" fmla="*/ 5351931 h 5641173"/>
              <a:gd name="connsiteX22" fmla="*/ 10592397 w 11243827"/>
              <a:gd name="connsiteY22" fmla="*/ 5349402 h 5641173"/>
              <a:gd name="connsiteX23" fmla="*/ 10585227 w 11243827"/>
              <a:gd name="connsiteY23" fmla="*/ 5344063 h 5641173"/>
              <a:gd name="connsiteX24" fmla="*/ 10557472 w 11243827"/>
              <a:gd name="connsiteY24" fmla="*/ 5354151 h 5641173"/>
              <a:gd name="connsiteX25" fmla="*/ 10514646 w 11243827"/>
              <a:gd name="connsiteY25" fmla="*/ 5361064 h 5641173"/>
              <a:gd name="connsiteX26" fmla="*/ 10494292 w 11243827"/>
              <a:gd name="connsiteY26" fmla="*/ 5366054 h 5641173"/>
              <a:gd name="connsiteX27" fmla="*/ 10477869 w 11243827"/>
              <a:gd name="connsiteY27" fmla="*/ 5363025 h 5641173"/>
              <a:gd name="connsiteX28" fmla="*/ 10384411 w 11243827"/>
              <a:gd name="connsiteY28" fmla="*/ 5362257 h 5641173"/>
              <a:gd name="connsiteX29" fmla="*/ 10362921 w 11243827"/>
              <a:gd name="connsiteY29" fmla="*/ 5357444 h 5641173"/>
              <a:gd name="connsiteX30" fmla="*/ 10352736 w 11243827"/>
              <a:gd name="connsiteY30" fmla="*/ 5347851 h 5641173"/>
              <a:gd name="connsiteX31" fmla="*/ 10344754 w 11243827"/>
              <a:gd name="connsiteY31" fmla="*/ 5351272 h 5641173"/>
              <a:gd name="connsiteX32" fmla="*/ 10288226 w 11243827"/>
              <a:gd name="connsiteY32" fmla="*/ 5351613 h 5641173"/>
              <a:gd name="connsiteX33" fmla="*/ 10251350 w 11243827"/>
              <a:gd name="connsiteY33" fmla="*/ 5352711 h 5641173"/>
              <a:gd name="connsiteX34" fmla="*/ 10249108 w 11243827"/>
              <a:gd name="connsiteY34" fmla="*/ 5365881 h 5641173"/>
              <a:gd name="connsiteX35" fmla="*/ 10216272 w 11243827"/>
              <a:gd name="connsiteY35" fmla="*/ 5370573 h 5641173"/>
              <a:gd name="connsiteX36" fmla="*/ 10181278 w 11243827"/>
              <a:gd name="connsiteY36" fmla="*/ 5362119 h 5641173"/>
              <a:gd name="connsiteX37" fmla="*/ 10140033 w 11243827"/>
              <a:gd name="connsiteY37" fmla="*/ 5363304 h 5641173"/>
              <a:gd name="connsiteX38" fmla="*/ 10115353 w 11243827"/>
              <a:gd name="connsiteY38" fmla="*/ 5363869 h 5641173"/>
              <a:gd name="connsiteX39" fmla="*/ 10050578 w 11243827"/>
              <a:gd name="connsiteY39" fmla="*/ 5376153 h 5641173"/>
              <a:gd name="connsiteX40" fmla="*/ 9945478 w 11243827"/>
              <a:gd name="connsiteY40" fmla="*/ 5422859 h 5641173"/>
              <a:gd name="connsiteX41" fmla="*/ 9912481 w 11243827"/>
              <a:gd name="connsiteY41" fmla="*/ 5429477 h 5641173"/>
              <a:gd name="connsiteX42" fmla="*/ 9906713 w 11243827"/>
              <a:gd name="connsiteY42" fmla="*/ 5426784 h 5641173"/>
              <a:gd name="connsiteX43" fmla="*/ 9742436 w 11243827"/>
              <a:gd name="connsiteY43" fmla="*/ 5454834 h 5641173"/>
              <a:gd name="connsiteX44" fmla="*/ 9713044 w 11243827"/>
              <a:gd name="connsiteY44" fmla="*/ 5456476 h 5641173"/>
              <a:gd name="connsiteX45" fmla="*/ 9691033 w 11243827"/>
              <a:gd name="connsiteY45" fmla="*/ 5455451 h 5641173"/>
              <a:gd name="connsiteX46" fmla="*/ 9638355 w 11243827"/>
              <a:gd name="connsiteY46" fmla="*/ 5464794 h 5641173"/>
              <a:gd name="connsiteX47" fmla="*/ 9552434 w 11243827"/>
              <a:gd name="connsiteY47" fmla="*/ 5485280 h 5641173"/>
              <a:gd name="connsiteX48" fmla="*/ 9533883 w 11243827"/>
              <a:gd name="connsiteY48" fmla="*/ 5488516 h 5641173"/>
              <a:gd name="connsiteX49" fmla="*/ 9516916 w 11243827"/>
              <a:gd name="connsiteY49" fmla="*/ 5486828 h 5641173"/>
              <a:gd name="connsiteX50" fmla="*/ 9512093 w 11243827"/>
              <a:gd name="connsiteY50" fmla="*/ 5482541 h 5641173"/>
              <a:gd name="connsiteX51" fmla="*/ 9501725 w 11243827"/>
              <a:gd name="connsiteY51" fmla="*/ 5483603 h 5641173"/>
              <a:gd name="connsiteX52" fmla="*/ 9498754 w 11243827"/>
              <a:gd name="connsiteY52" fmla="*/ 5482951 h 5641173"/>
              <a:gd name="connsiteX53" fmla="*/ 9481932 w 11243827"/>
              <a:gd name="connsiteY53" fmla="*/ 5480151 h 5641173"/>
              <a:gd name="connsiteX54" fmla="*/ 9451321 w 11243827"/>
              <a:gd name="connsiteY54" fmla="*/ 5497375 h 5641173"/>
              <a:gd name="connsiteX55" fmla="*/ 9409298 w 11243827"/>
              <a:gd name="connsiteY55" fmla="*/ 5499478 h 5641173"/>
              <a:gd name="connsiteX56" fmla="*/ 9303056 w 11243827"/>
              <a:gd name="connsiteY56" fmla="*/ 5519093 h 5641173"/>
              <a:gd name="connsiteX57" fmla="*/ 9229078 w 11243827"/>
              <a:gd name="connsiteY57" fmla="*/ 5524154 h 5641173"/>
              <a:gd name="connsiteX58" fmla="*/ 9165105 w 11243827"/>
              <a:gd name="connsiteY58" fmla="*/ 5532892 h 5641173"/>
              <a:gd name="connsiteX59" fmla="*/ 9077301 w 11243827"/>
              <a:gd name="connsiteY59" fmla="*/ 5580356 h 5641173"/>
              <a:gd name="connsiteX60" fmla="*/ 8960065 w 11243827"/>
              <a:gd name="connsiteY60" fmla="*/ 5597982 h 5641173"/>
              <a:gd name="connsiteX61" fmla="*/ 8953536 w 11243827"/>
              <a:gd name="connsiteY61" fmla="*/ 5606638 h 5641173"/>
              <a:gd name="connsiteX62" fmla="*/ 8943907 w 11243827"/>
              <a:gd name="connsiteY62" fmla="*/ 5612541 h 5641173"/>
              <a:gd name="connsiteX63" fmla="*/ 8942046 w 11243827"/>
              <a:gd name="connsiteY63" fmla="*/ 5612112 h 5641173"/>
              <a:gd name="connsiteX64" fmla="*/ 8928824 w 11243827"/>
              <a:gd name="connsiteY64" fmla="*/ 5615549 h 5641173"/>
              <a:gd name="connsiteX65" fmla="*/ 8927294 w 11243827"/>
              <a:gd name="connsiteY65" fmla="*/ 5618607 h 5641173"/>
              <a:gd name="connsiteX66" fmla="*/ 8918651 w 11243827"/>
              <a:gd name="connsiteY66" fmla="*/ 5621688 h 5641173"/>
              <a:gd name="connsiteX67" fmla="*/ 8902772 w 11243827"/>
              <a:gd name="connsiteY67" fmla="*/ 5629703 h 5641173"/>
              <a:gd name="connsiteX68" fmla="*/ 8898724 w 11243827"/>
              <a:gd name="connsiteY68" fmla="*/ 5629379 h 5641173"/>
              <a:gd name="connsiteX69" fmla="*/ 8873099 w 11243827"/>
              <a:gd name="connsiteY69" fmla="*/ 5638628 h 5641173"/>
              <a:gd name="connsiteX70" fmla="*/ 8872234 w 11243827"/>
              <a:gd name="connsiteY70" fmla="*/ 5637889 h 5641173"/>
              <a:gd name="connsiteX71" fmla="*/ 8862777 w 11243827"/>
              <a:gd name="connsiteY71" fmla="*/ 5636711 h 5641173"/>
              <a:gd name="connsiteX72" fmla="*/ 8845869 w 11243827"/>
              <a:gd name="connsiteY72" fmla="*/ 5636436 h 5641173"/>
              <a:gd name="connsiteX73" fmla="*/ 8800548 w 11243827"/>
              <a:gd name="connsiteY73" fmla="*/ 5625084 h 5641173"/>
              <a:gd name="connsiteX74" fmla="*/ 8773774 w 11243827"/>
              <a:gd name="connsiteY74" fmla="*/ 5634630 h 5641173"/>
              <a:gd name="connsiteX75" fmla="*/ 8698255 w 11243827"/>
              <a:gd name="connsiteY75" fmla="*/ 5636083 h 5641173"/>
              <a:gd name="connsiteX76" fmla="*/ 8619167 w 11243827"/>
              <a:gd name="connsiteY76" fmla="*/ 5619130 h 5641173"/>
              <a:gd name="connsiteX77" fmla="*/ 8539822 w 11243827"/>
              <a:gd name="connsiteY77" fmla="*/ 5616905 h 5641173"/>
              <a:gd name="connsiteX78" fmla="*/ 8511094 w 11243827"/>
              <a:gd name="connsiteY78" fmla="*/ 5617360 h 5641173"/>
              <a:gd name="connsiteX79" fmla="*/ 8459886 w 11243827"/>
              <a:gd name="connsiteY79" fmla="*/ 5612612 h 5641173"/>
              <a:gd name="connsiteX80" fmla="*/ 8436432 w 11243827"/>
              <a:gd name="connsiteY80" fmla="*/ 5606990 h 5641173"/>
              <a:gd name="connsiteX81" fmla="*/ 8435403 w 11243827"/>
              <a:gd name="connsiteY81" fmla="*/ 5607336 h 5641173"/>
              <a:gd name="connsiteX82" fmla="*/ 8433307 w 11243827"/>
              <a:gd name="connsiteY82" fmla="*/ 5604917 h 5641173"/>
              <a:gd name="connsiteX83" fmla="*/ 8428968 w 11243827"/>
              <a:gd name="connsiteY83" fmla="*/ 5603796 h 5641173"/>
              <a:gd name="connsiteX84" fmla="*/ 8417124 w 11243827"/>
              <a:gd name="connsiteY84" fmla="*/ 5604518 h 5641173"/>
              <a:gd name="connsiteX85" fmla="*/ 8412669 w 11243827"/>
              <a:gd name="connsiteY85" fmla="*/ 5605413 h 5641173"/>
              <a:gd name="connsiteX86" fmla="*/ 8406152 w 11243827"/>
              <a:gd name="connsiteY86" fmla="*/ 5605396 h 5641173"/>
              <a:gd name="connsiteX87" fmla="*/ 8405989 w 11243827"/>
              <a:gd name="connsiteY87" fmla="*/ 5605197 h 5641173"/>
              <a:gd name="connsiteX88" fmla="*/ 8399884 w 11243827"/>
              <a:gd name="connsiteY88" fmla="*/ 5605568 h 5641173"/>
              <a:gd name="connsiteX89" fmla="*/ 8370014 w 11243827"/>
              <a:gd name="connsiteY89" fmla="*/ 5609900 h 5641173"/>
              <a:gd name="connsiteX90" fmla="*/ 8330544 w 11243827"/>
              <a:gd name="connsiteY90" fmla="*/ 5590964 h 5641173"/>
              <a:gd name="connsiteX91" fmla="*/ 8314221 w 11243827"/>
              <a:gd name="connsiteY91" fmla="*/ 5587682 h 5641173"/>
              <a:gd name="connsiteX92" fmla="*/ 8305502 w 11243827"/>
              <a:gd name="connsiteY92" fmla="*/ 5584868 h 5641173"/>
              <a:gd name="connsiteX93" fmla="*/ 8304962 w 11243827"/>
              <a:gd name="connsiteY93" fmla="*/ 5584007 h 5641173"/>
              <a:gd name="connsiteX94" fmla="*/ 8276324 w 11243827"/>
              <a:gd name="connsiteY94" fmla="*/ 5588260 h 5641173"/>
              <a:gd name="connsiteX95" fmla="*/ 8272522 w 11243827"/>
              <a:gd name="connsiteY95" fmla="*/ 5587226 h 5641173"/>
              <a:gd name="connsiteX96" fmla="*/ 8253857 w 11243827"/>
              <a:gd name="connsiteY96" fmla="*/ 5592043 h 5641173"/>
              <a:gd name="connsiteX97" fmla="*/ 8244212 w 11243827"/>
              <a:gd name="connsiteY97" fmla="*/ 5593439 h 5641173"/>
              <a:gd name="connsiteX98" fmla="*/ 8241488 w 11243827"/>
              <a:gd name="connsiteY98" fmla="*/ 5596085 h 5641173"/>
              <a:gd name="connsiteX99" fmla="*/ 8227256 w 11243827"/>
              <a:gd name="connsiteY99" fmla="*/ 5597005 h 5641173"/>
              <a:gd name="connsiteX100" fmla="*/ 8225619 w 11243827"/>
              <a:gd name="connsiteY100" fmla="*/ 5596262 h 5641173"/>
              <a:gd name="connsiteX101" fmla="*/ 8213882 w 11243827"/>
              <a:gd name="connsiteY101" fmla="*/ 5600179 h 5641173"/>
              <a:gd name="connsiteX102" fmla="*/ 8204045 w 11243827"/>
              <a:gd name="connsiteY102" fmla="*/ 5607275 h 5641173"/>
              <a:gd name="connsiteX103" fmla="*/ 8082989 w 11243827"/>
              <a:gd name="connsiteY103" fmla="*/ 5603160 h 5641173"/>
              <a:gd name="connsiteX104" fmla="*/ 7976942 w 11243827"/>
              <a:gd name="connsiteY104" fmla="*/ 5598455 h 5641173"/>
              <a:gd name="connsiteX105" fmla="*/ 7950121 w 11243827"/>
              <a:gd name="connsiteY105" fmla="*/ 5590893 h 5641173"/>
              <a:gd name="connsiteX106" fmla="*/ 7727691 w 11243827"/>
              <a:gd name="connsiteY106" fmla="*/ 5621064 h 5641173"/>
              <a:gd name="connsiteX107" fmla="*/ 7685998 w 11243827"/>
              <a:gd name="connsiteY107" fmla="*/ 5615564 h 5641173"/>
              <a:gd name="connsiteX108" fmla="*/ 7649302 w 11243827"/>
              <a:gd name="connsiteY108" fmla="*/ 5626541 h 5641173"/>
              <a:gd name="connsiteX109" fmla="*/ 7634083 w 11243827"/>
              <a:gd name="connsiteY109" fmla="*/ 5620862 h 5641173"/>
              <a:gd name="connsiteX110" fmla="*/ 7631455 w 11243827"/>
              <a:gd name="connsiteY110" fmla="*/ 5619708 h 5641173"/>
              <a:gd name="connsiteX111" fmla="*/ 7620952 w 11243827"/>
              <a:gd name="connsiteY111" fmla="*/ 5618872 h 5641173"/>
              <a:gd name="connsiteX112" fmla="*/ 7617992 w 11243827"/>
              <a:gd name="connsiteY112" fmla="*/ 5613914 h 5641173"/>
              <a:gd name="connsiteX113" fmla="*/ 7602182 w 11243827"/>
              <a:gd name="connsiteY113" fmla="*/ 5609271 h 5641173"/>
              <a:gd name="connsiteX114" fmla="*/ 7582847 w 11243827"/>
              <a:gd name="connsiteY114" fmla="*/ 5609047 h 5641173"/>
              <a:gd name="connsiteX115" fmla="*/ 7514158 w 11243827"/>
              <a:gd name="connsiteY115" fmla="*/ 5607737 h 5641173"/>
              <a:gd name="connsiteX116" fmla="*/ 7502955 w 11243827"/>
              <a:gd name="connsiteY116" fmla="*/ 5610415 h 5641173"/>
              <a:gd name="connsiteX117" fmla="*/ 7466391 w 11243827"/>
              <a:gd name="connsiteY117" fmla="*/ 5605949 h 5641173"/>
              <a:gd name="connsiteX118" fmla="*/ 7433806 w 11243827"/>
              <a:gd name="connsiteY118" fmla="*/ 5604945 h 5641173"/>
              <a:gd name="connsiteX119" fmla="*/ 7412693 w 11243827"/>
              <a:gd name="connsiteY119" fmla="*/ 5607075 h 5641173"/>
              <a:gd name="connsiteX120" fmla="*/ 7407159 w 11243827"/>
              <a:gd name="connsiteY120" fmla="*/ 5605310 h 5641173"/>
              <a:gd name="connsiteX121" fmla="*/ 7385900 w 11243827"/>
              <a:gd name="connsiteY121" fmla="*/ 5604171 h 5641173"/>
              <a:gd name="connsiteX122" fmla="*/ 7375071 w 11243827"/>
              <a:gd name="connsiteY122" fmla="*/ 5606788 h 5641173"/>
              <a:gd name="connsiteX123" fmla="*/ 7364382 w 11243827"/>
              <a:gd name="connsiteY123" fmla="*/ 5600762 h 5641173"/>
              <a:gd name="connsiteX124" fmla="*/ 7361770 w 11243827"/>
              <a:gd name="connsiteY124" fmla="*/ 5596347 h 5641173"/>
              <a:gd name="connsiteX125" fmla="*/ 7346641 w 11243827"/>
              <a:gd name="connsiteY125" fmla="*/ 5598329 h 5641173"/>
              <a:gd name="connsiteX126" fmla="*/ 7334238 w 11243827"/>
              <a:gd name="connsiteY126" fmla="*/ 5594014 h 5641173"/>
              <a:gd name="connsiteX127" fmla="*/ 7323426 w 11243827"/>
              <a:gd name="connsiteY127" fmla="*/ 5596835 h 5641173"/>
              <a:gd name="connsiteX128" fmla="*/ 7318938 w 11243827"/>
              <a:gd name="connsiteY128" fmla="*/ 5596200 h 5641173"/>
              <a:gd name="connsiteX129" fmla="*/ 7307784 w 11243827"/>
              <a:gd name="connsiteY129" fmla="*/ 5594065 h 5641173"/>
              <a:gd name="connsiteX130" fmla="*/ 7288540 w 11243827"/>
              <a:gd name="connsiteY130" fmla="*/ 5589320 h 5641173"/>
              <a:gd name="connsiteX131" fmla="*/ 7282537 w 11243827"/>
              <a:gd name="connsiteY131" fmla="*/ 5588660 h 5641173"/>
              <a:gd name="connsiteX132" fmla="*/ 7269466 w 11243827"/>
              <a:gd name="connsiteY132" fmla="*/ 5581404 h 5641173"/>
              <a:gd name="connsiteX133" fmla="*/ 7244165 w 11243827"/>
              <a:gd name="connsiteY133" fmla="*/ 5575200 h 5641173"/>
              <a:gd name="connsiteX134" fmla="*/ 7199619 w 11243827"/>
              <a:gd name="connsiteY134" fmla="*/ 5553550 h 5641173"/>
              <a:gd name="connsiteX135" fmla="*/ 7173434 w 11243827"/>
              <a:gd name="connsiteY135" fmla="*/ 5543219 h 5641173"/>
              <a:gd name="connsiteX136" fmla="*/ 7155718 w 11243827"/>
              <a:gd name="connsiteY136" fmla="*/ 5533697 h 5641173"/>
              <a:gd name="connsiteX137" fmla="*/ 7103430 w 11243827"/>
              <a:gd name="connsiteY137" fmla="*/ 5520249 h 5641173"/>
              <a:gd name="connsiteX138" fmla="*/ 7013746 w 11243827"/>
              <a:gd name="connsiteY138" fmla="*/ 5502470 h 5641173"/>
              <a:gd name="connsiteX139" fmla="*/ 6995379 w 11243827"/>
              <a:gd name="connsiteY139" fmla="*/ 5497693 h 5641173"/>
              <a:gd name="connsiteX140" fmla="*/ 6982475 w 11243827"/>
              <a:gd name="connsiteY140" fmla="*/ 5489641 h 5641173"/>
              <a:gd name="connsiteX141" fmla="*/ 6981994 w 11243827"/>
              <a:gd name="connsiteY141" fmla="*/ 5484335 h 5641173"/>
              <a:gd name="connsiteX142" fmla="*/ 6972355 w 11243827"/>
              <a:gd name="connsiteY142" fmla="*/ 5481074 h 5641173"/>
              <a:gd name="connsiteX143" fmla="*/ 6970394 w 11243827"/>
              <a:gd name="connsiteY143" fmla="*/ 5479383 h 5641173"/>
              <a:gd name="connsiteX144" fmla="*/ 6958543 w 11243827"/>
              <a:gd name="connsiteY144" fmla="*/ 5470507 h 5641173"/>
              <a:gd name="connsiteX145" fmla="*/ 6918276 w 11243827"/>
              <a:gd name="connsiteY145" fmla="*/ 5472034 h 5641173"/>
              <a:gd name="connsiteX146" fmla="*/ 6881046 w 11243827"/>
              <a:gd name="connsiteY146" fmla="*/ 5457070 h 5641173"/>
              <a:gd name="connsiteX147" fmla="*/ 6752164 w 11243827"/>
              <a:gd name="connsiteY147" fmla="*/ 5425021 h 5641173"/>
              <a:gd name="connsiteX148" fmla="*/ 6724964 w 11243827"/>
              <a:gd name="connsiteY148" fmla="*/ 5414071 h 5641173"/>
              <a:gd name="connsiteX149" fmla="*/ 6683286 w 11243827"/>
              <a:gd name="connsiteY149" fmla="*/ 5432830 h 5641173"/>
              <a:gd name="connsiteX150" fmla="*/ 6644277 w 11243827"/>
              <a:gd name="connsiteY150" fmla="*/ 5429684 h 5641173"/>
              <a:gd name="connsiteX151" fmla="*/ 6532914 w 11243827"/>
              <a:gd name="connsiteY151" fmla="*/ 5431205 h 5641173"/>
              <a:gd name="connsiteX152" fmla="*/ 6307459 w 11243827"/>
              <a:gd name="connsiteY152" fmla="*/ 5467087 h 5641173"/>
              <a:gd name="connsiteX153" fmla="*/ 6196243 w 11243827"/>
              <a:gd name="connsiteY153" fmla="*/ 5515042 h 5641173"/>
              <a:gd name="connsiteX154" fmla="*/ 6099124 w 11243827"/>
              <a:gd name="connsiteY154" fmla="*/ 5516848 h 5641173"/>
              <a:gd name="connsiteX155" fmla="*/ 6016077 w 11243827"/>
              <a:gd name="connsiteY155" fmla="*/ 5528642 h 5641173"/>
              <a:gd name="connsiteX156" fmla="*/ 6004389 w 11243827"/>
              <a:gd name="connsiteY156" fmla="*/ 5531206 h 5641173"/>
              <a:gd name="connsiteX157" fmla="*/ 5933945 w 11243827"/>
              <a:gd name="connsiteY157" fmla="*/ 5538840 h 5641173"/>
              <a:gd name="connsiteX158" fmla="*/ 5883936 w 11243827"/>
              <a:gd name="connsiteY158" fmla="*/ 5553807 h 5641173"/>
              <a:gd name="connsiteX159" fmla="*/ 5798331 w 11243827"/>
              <a:gd name="connsiteY159" fmla="*/ 5564248 h 5641173"/>
              <a:gd name="connsiteX160" fmla="*/ 5712738 w 11243827"/>
              <a:gd name="connsiteY160" fmla="*/ 5573120 h 5641173"/>
              <a:gd name="connsiteX161" fmla="*/ 5681342 w 11243827"/>
              <a:gd name="connsiteY161" fmla="*/ 5575621 h 5641173"/>
              <a:gd name="connsiteX162" fmla="*/ 5627167 w 11243827"/>
              <a:gd name="connsiteY162" fmla="*/ 5583215 h 5641173"/>
              <a:gd name="connsiteX163" fmla="*/ 5591414 w 11243827"/>
              <a:gd name="connsiteY163" fmla="*/ 5587695 h 5641173"/>
              <a:gd name="connsiteX164" fmla="*/ 5583028 w 11243827"/>
              <a:gd name="connsiteY164" fmla="*/ 5580877 h 5641173"/>
              <a:gd name="connsiteX165" fmla="*/ 5549426 w 11243827"/>
              <a:gd name="connsiteY165" fmla="*/ 5582858 h 5641173"/>
              <a:gd name="connsiteX166" fmla="*/ 5519999 w 11243827"/>
              <a:gd name="connsiteY166" fmla="*/ 5592246 h 5641173"/>
              <a:gd name="connsiteX167" fmla="*/ 5480028 w 11243827"/>
              <a:gd name="connsiteY167" fmla="*/ 5597282 h 5641173"/>
              <a:gd name="connsiteX168" fmla="*/ 5456175 w 11243827"/>
              <a:gd name="connsiteY168" fmla="*/ 5600371 h 5641173"/>
              <a:gd name="connsiteX169" fmla="*/ 5388463 w 11243827"/>
              <a:gd name="connsiteY169" fmla="*/ 5602638 h 5641173"/>
              <a:gd name="connsiteX170" fmla="*/ 5265898 w 11243827"/>
              <a:gd name="connsiteY170" fmla="*/ 5591830 h 5641173"/>
              <a:gd name="connsiteX171" fmla="*/ 5231231 w 11243827"/>
              <a:gd name="connsiteY171" fmla="*/ 5592790 h 5641173"/>
              <a:gd name="connsiteX172" fmla="*/ 5226996 w 11243827"/>
              <a:gd name="connsiteY172" fmla="*/ 5595040 h 5641173"/>
              <a:gd name="connsiteX173" fmla="*/ 5175988 w 11243827"/>
              <a:gd name="connsiteY173" fmla="*/ 5588131 h 5641173"/>
              <a:gd name="connsiteX174" fmla="*/ 5107470 w 11243827"/>
              <a:gd name="connsiteY174" fmla="*/ 5594771 h 5641173"/>
              <a:gd name="connsiteX175" fmla="*/ 5027868 w 11243827"/>
              <a:gd name="connsiteY175" fmla="*/ 5605624 h 5641173"/>
              <a:gd name="connsiteX176" fmla="*/ 5007324 w 11243827"/>
              <a:gd name="connsiteY176" fmla="*/ 5609209 h 5641173"/>
              <a:gd name="connsiteX177" fmla="*/ 4952559 w 11243827"/>
              <a:gd name="connsiteY177" fmla="*/ 5611402 h 5641173"/>
              <a:gd name="connsiteX178" fmla="*/ 4826081 w 11243827"/>
              <a:gd name="connsiteY178" fmla="*/ 5616191 h 5641173"/>
              <a:gd name="connsiteX179" fmla="*/ 4823501 w 11243827"/>
              <a:gd name="connsiteY179" fmla="*/ 5619174 h 5641173"/>
              <a:gd name="connsiteX180" fmla="*/ 4813093 w 11243827"/>
              <a:gd name="connsiteY180" fmla="*/ 5620026 h 5641173"/>
              <a:gd name="connsiteX181" fmla="*/ 4810563 w 11243827"/>
              <a:gd name="connsiteY181" fmla="*/ 5620787 h 5641173"/>
              <a:gd name="connsiteX182" fmla="*/ 4795818 w 11243827"/>
              <a:gd name="connsiteY182" fmla="*/ 5624618 h 5641173"/>
              <a:gd name="connsiteX183" fmla="*/ 4758404 w 11243827"/>
              <a:gd name="connsiteY183" fmla="*/ 5619510 h 5641173"/>
              <a:gd name="connsiteX184" fmla="*/ 4717254 w 11243827"/>
              <a:gd name="connsiteY184" fmla="*/ 5624155 h 5641173"/>
              <a:gd name="connsiteX185" fmla="*/ 4591958 w 11243827"/>
              <a:gd name="connsiteY185" fmla="*/ 5624710 h 5641173"/>
              <a:gd name="connsiteX186" fmla="*/ 4476215 w 11243827"/>
              <a:gd name="connsiteY186" fmla="*/ 5628210 h 5641173"/>
              <a:gd name="connsiteX187" fmla="*/ 4425193 w 11243827"/>
              <a:gd name="connsiteY187" fmla="*/ 5627414 h 5641173"/>
              <a:gd name="connsiteX188" fmla="*/ 4383866 w 11243827"/>
              <a:gd name="connsiteY188" fmla="*/ 5626546 h 5641173"/>
              <a:gd name="connsiteX189" fmla="*/ 4385596 w 11243827"/>
              <a:gd name="connsiteY189" fmla="*/ 5634646 h 5641173"/>
              <a:gd name="connsiteX190" fmla="*/ 4360864 w 11243827"/>
              <a:gd name="connsiteY190" fmla="*/ 5641173 h 5641173"/>
              <a:gd name="connsiteX191" fmla="*/ 4328321 w 11243827"/>
              <a:gd name="connsiteY191" fmla="*/ 5626332 h 5641173"/>
              <a:gd name="connsiteX192" fmla="*/ 4309842 w 11243827"/>
              <a:gd name="connsiteY192" fmla="*/ 5626471 h 5641173"/>
              <a:gd name="connsiteX193" fmla="*/ 4277424 w 11243827"/>
              <a:gd name="connsiteY193" fmla="*/ 5631598 h 5641173"/>
              <a:gd name="connsiteX194" fmla="*/ 4266627 w 11243827"/>
              <a:gd name="connsiteY194" fmla="*/ 5633969 h 5641173"/>
              <a:gd name="connsiteX195" fmla="*/ 4185525 w 11243827"/>
              <a:gd name="connsiteY195" fmla="*/ 5617508 h 5641173"/>
              <a:gd name="connsiteX196" fmla="*/ 4177617 w 11243827"/>
              <a:gd name="connsiteY196" fmla="*/ 5610903 h 5641173"/>
              <a:gd name="connsiteX197" fmla="*/ 4136948 w 11243827"/>
              <a:gd name="connsiteY197" fmla="*/ 5608031 h 5641173"/>
              <a:gd name="connsiteX198" fmla="*/ 4132323 w 11243827"/>
              <a:gd name="connsiteY198" fmla="*/ 5609784 h 5641173"/>
              <a:gd name="connsiteX199" fmla="*/ 4098620 w 11243827"/>
              <a:gd name="connsiteY199" fmla="*/ 5599672 h 5641173"/>
              <a:gd name="connsiteX200" fmla="*/ 3963475 w 11243827"/>
              <a:gd name="connsiteY200" fmla="*/ 5581841 h 5641173"/>
              <a:gd name="connsiteX201" fmla="*/ 3703613 w 11243827"/>
              <a:gd name="connsiteY201" fmla="*/ 5572482 h 5641173"/>
              <a:gd name="connsiteX202" fmla="*/ 3432987 w 11243827"/>
              <a:gd name="connsiteY202" fmla="*/ 5545768 h 5641173"/>
              <a:gd name="connsiteX203" fmla="*/ 3176381 w 11243827"/>
              <a:gd name="connsiteY203" fmla="*/ 5556110 h 5641173"/>
              <a:gd name="connsiteX204" fmla="*/ 2710156 w 11243827"/>
              <a:gd name="connsiteY204" fmla="*/ 5527517 h 5641173"/>
              <a:gd name="connsiteX205" fmla="*/ 2550206 w 11243827"/>
              <a:gd name="connsiteY205" fmla="*/ 5524958 h 5641173"/>
              <a:gd name="connsiteX206" fmla="*/ 2443041 w 11243827"/>
              <a:gd name="connsiteY206" fmla="*/ 5523990 h 5641173"/>
              <a:gd name="connsiteX207" fmla="*/ 2435613 w 11243827"/>
              <a:gd name="connsiteY207" fmla="*/ 5526704 h 5641173"/>
              <a:gd name="connsiteX208" fmla="*/ 2405682 w 11243827"/>
              <a:gd name="connsiteY208" fmla="*/ 5528307 h 5641173"/>
              <a:gd name="connsiteX209" fmla="*/ 2397487 w 11243827"/>
              <a:gd name="connsiteY209" fmla="*/ 5540337 h 5641173"/>
              <a:gd name="connsiteX210" fmla="*/ 2297454 w 11243827"/>
              <a:gd name="connsiteY210" fmla="*/ 5550765 h 5641173"/>
              <a:gd name="connsiteX211" fmla="*/ 2056700 w 11243827"/>
              <a:gd name="connsiteY211" fmla="*/ 5555489 h 5641173"/>
              <a:gd name="connsiteX212" fmla="*/ 1878530 w 11243827"/>
              <a:gd name="connsiteY212" fmla="*/ 5535330 h 5641173"/>
              <a:gd name="connsiteX213" fmla="*/ 1859292 w 11243827"/>
              <a:gd name="connsiteY213" fmla="*/ 5535461 h 5641173"/>
              <a:gd name="connsiteX214" fmla="*/ 1835626 w 11243827"/>
              <a:gd name="connsiteY214" fmla="*/ 5533793 h 5641173"/>
              <a:gd name="connsiteX215" fmla="*/ 1798939 w 11243827"/>
              <a:gd name="connsiteY215" fmla="*/ 5540285 h 5641173"/>
              <a:gd name="connsiteX216" fmla="*/ 1779046 w 11243827"/>
              <a:gd name="connsiteY216" fmla="*/ 5549949 h 5641173"/>
              <a:gd name="connsiteX217" fmla="*/ 1772421 w 11243827"/>
              <a:gd name="connsiteY217" fmla="*/ 5549018 h 5641173"/>
              <a:gd name="connsiteX218" fmla="*/ 1772052 w 11243827"/>
              <a:gd name="connsiteY218" fmla="*/ 5545689 h 5641173"/>
              <a:gd name="connsiteX219" fmla="*/ 1711543 w 11243827"/>
              <a:gd name="connsiteY219" fmla="*/ 5534558 h 5641173"/>
              <a:gd name="connsiteX220" fmla="*/ 1631462 w 11243827"/>
              <a:gd name="connsiteY220" fmla="*/ 5491807 h 5641173"/>
              <a:gd name="connsiteX221" fmla="*/ 1538763 w 11243827"/>
              <a:gd name="connsiteY221" fmla="*/ 5482781 h 5641173"/>
              <a:gd name="connsiteX222" fmla="*/ 1501533 w 11243827"/>
              <a:gd name="connsiteY222" fmla="*/ 5467817 h 5641173"/>
              <a:gd name="connsiteX223" fmla="*/ 1461266 w 11243827"/>
              <a:gd name="connsiteY223" fmla="*/ 5469343 h 5641173"/>
              <a:gd name="connsiteX224" fmla="*/ 1449415 w 11243827"/>
              <a:gd name="connsiteY224" fmla="*/ 5460467 h 5641173"/>
              <a:gd name="connsiteX225" fmla="*/ 1447454 w 11243827"/>
              <a:gd name="connsiteY225" fmla="*/ 5458776 h 5641173"/>
              <a:gd name="connsiteX226" fmla="*/ 1437814 w 11243827"/>
              <a:gd name="connsiteY226" fmla="*/ 5455515 h 5641173"/>
              <a:gd name="connsiteX227" fmla="*/ 1437334 w 11243827"/>
              <a:gd name="connsiteY227" fmla="*/ 5450209 h 5641173"/>
              <a:gd name="connsiteX228" fmla="*/ 1424429 w 11243827"/>
              <a:gd name="connsiteY228" fmla="*/ 5442157 h 5641173"/>
              <a:gd name="connsiteX229" fmla="*/ 1406063 w 11243827"/>
              <a:gd name="connsiteY229" fmla="*/ 5437380 h 5641173"/>
              <a:gd name="connsiteX230" fmla="*/ 1316379 w 11243827"/>
              <a:gd name="connsiteY230" fmla="*/ 5419601 h 5641173"/>
              <a:gd name="connsiteX231" fmla="*/ 1264090 w 11243827"/>
              <a:gd name="connsiteY231" fmla="*/ 5406153 h 5641173"/>
              <a:gd name="connsiteX232" fmla="*/ 1246374 w 11243827"/>
              <a:gd name="connsiteY232" fmla="*/ 5396631 h 5641173"/>
              <a:gd name="connsiteX233" fmla="*/ 1220190 w 11243827"/>
              <a:gd name="connsiteY233" fmla="*/ 5386301 h 5641173"/>
              <a:gd name="connsiteX234" fmla="*/ 1175643 w 11243827"/>
              <a:gd name="connsiteY234" fmla="*/ 5364651 h 5641173"/>
              <a:gd name="connsiteX235" fmla="*/ 1150342 w 11243827"/>
              <a:gd name="connsiteY235" fmla="*/ 5358447 h 5641173"/>
              <a:gd name="connsiteX236" fmla="*/ 1112024 w 11243827"/>
              <a:gd name="connsiteY236" fmla="*/ 5345786 h 5641173"/>
              <a:gd name="connsiteX237" fmla="*/ 1100870 w 11243827"/>
              <a:gd name="connsiteY237" fmla="*/ 5343651 h 5641173"/>
              <a:gd name="connsiteX238" fmla="*/ 1096383 w 11243827"/>
              <a:gd name="connsiteY238" fmla="*/ 5343015 h 5641173"/>
              <a:gd name="connsiteX239" fmla="*/ 1058039 w 11243827"/>
              <a:gd name="connsiteY239" fmla="*/ 5343504 h 5641173"/>
              <a:gd name="connsiteX240" fmla="*/ 1055426 w 11243827"/>
              <a:gd name="connsiteY240" fmla="*/ 5339088 h 5641173"/>
              <a:gd name="connsiteX241" fmla="*/ 1044738 w 11243827"/>
              <a:gd name="connsiteY241" fmla="*/ 5333063 h 5641173"/>
              <a:gd name="connsiteX242" fmla="*/ 1033909 w 11243827"/>
              <a:gd name="connsiteY242" fmla="*/ 5335680 h 5641173"/>
              <a:gd name="connsiteX243" fmla="*/ 1012649 w 11243827"/>
              <a:gd name="connsiteY243" fmla="*/ 5334541 h 5641173"/>
              <a:gd name="connsiteX244" fmla="*/ 1007115 w 11243827"/>
              <a:gd name="connsiteY244" fmla="*/ 5332775 h 5641173"/>
              <a:gd name="connsiteX245" fmla="*/ 987447 w 11243827"/>
              <a:gd name="connsiteY245" fmla="*/ 5346462 h 5641173"/>
              <a:gd name="connsiteX246" fmla="*/ 953418 w 11243827"/>
              <a:gd name="connsiteY246" fmla="*/ 5333901 h 5641173"/>
              <a:gd name="connsiteX247" fmla="*/ 916854 w 11243827"/>
              <a:gd name="connsiteY247" fmla="*/ 5329435 h 5641173"/>
              <a:gd name="connsiteX248" fmla="*/ 905651 w 11243827"/>
              <a:gd name="connsiteY248" fmla="*/ 5332114 h 5641173"/>
              <a:gd name="connsiteX249" fmla="*/ 838405 w 11243827"/>
              <a:gd name="connsiteY249" fmla="*/ 5339470 h 5641173"/>
              <a:gd name="connsiteX250" fmla="*/ 817627 w 11243827"/>
              <a:gd name="connsiteY250" fmla="*/ 5330580 h 5641173"/>
              <a:gd name="connsiteX251" fmla="*/ 801817 w 11243827"/>
              <a:gd name="connsiteY251" fmla="*/ 5325937 h 5641173"/>
              <a:gd name="connsiteX252" fmla="*/ 798857 w 11243827"/>
              <a:gd name="connsiteY252" fmla="*/ 5320979 h 5641173"/>
              <a:gd name="connsiteX253" fmla="*/ 788354 w 11243827"/>
              <a:gd name="connsiteY253" fmla="*/ 5320143 h 5641173"/>
              <a:gd name="connsiteX254" fmla="*/ 785726 w 11243827"/>
              <a:gd name="connsiteY254" fmla="*/ 5318989 h 5641173"/>
              <a:gd name="connsiteX255" fmla="*/ 770507 w 11243827"/>
              <a:gd name="connsiteY255" fmla="*/ 5313309 h 5641173"/>
              <a:gd name="connsiteX256" fmla="*/ 733810 w 11243827"/>
              <a:gd name="connsiteY256" fmla="*/ 5324286 h 5641173"/>
              <a:gd name="connsiteX257" fmla="*/ 692117 w 11243827"/>
              <a:gd name="connsiteY257" fmla="*/ 5318786 h 5641173"/>
              <a:gd name="connsiteX258" fmla="*/ 574943 w 11243827"/>
              <a:gd name="connsiteY258" fmla="*/ 5327578 h 5641173"/>
              <a:gd name="connsiteX259" fmla="*/ 441302 w 11243827"/>
              <a:gd name="connsiteY259" fmla="*/ 5307062 h 5641173"/>
              <a:gd name="connsiteX260" fmla="*/ 336819 w 11243827"/>
              <a:gd name="connsiteY260" fmla="*/ 5336690 h 5641173"/>
              <a:gd name="connsiteX261" fmla="*/ 270932 w 11243827"/>
              <a:gd name="connsiteY261" fmla="*/ 5345451 h 5641173"/>
              <a:gd name="connsiteX262" fmla="*/ 194189 w 11243827"/>
              <a:gd name="connsiteY262" fmla="*/ 5343588 h 5641173"/>
              <a:gd name="connsiteX263" fmla="*/ 192552 w 11243827"/>
              <a:gd name="connsiteY263" fmla="*/ 5342845 h 5641173"/>
              <a:gd name="connsiteX264" fmla="*/ 178320 w 11243827"/>
              <a:gd name="connsiteY264" fmla="*/ 5343766 h 5641173"/>
              <a:gd name="connsiteX265" fmla="*/ 175596 w 11243827"/>
              <a:gd name="connsiteY265" fmla="*/ 5346411 h 5641173"/>
              <a:gd name="connsiteX266" fmla="*/ 147287 w 11243827"/>
              <a:gd name="connsiteY266" fmla="*/ 5352625 h 5641173"/>
              <a:gd name="connsiteX267" fmla="*/ 114847 w 11243827"/>
              <a:gd name="connsiteY267" fmla="*/ 5355844 h 5641173"/>
              <a:gd name="connsiteX268" fmla="*/ 114306 w 11243827"/>
              <a:gd name="connsiteY268" fmla="*/ 5354983 h 5641173"/>
              <a:gd name="connsiteX269" fmla="*/ 89264 w 11243827"/>
              <a:gd name="connsiteY269" fmla="*/ 5348886 h 5641173"/>
              <a:gd name="connsiteX270" fmla="*/ 49794 w 11243827"/>
              <a:gd name="connsiteY270" fmla="*/ 5329950 h 5641173"/>
              <a:gd name="connsiteX271" fmla="*/ 19924 w 11243827"/>
              <a:gd name="connsiteY271" fmla="*/ 5334282 h 5641173"/>
              <a:gd name="connsiteX272" fmla="*/ 13819 w 11243827"/>
              <a:gd name="connsiteY272" fmla="*/ 5334653 h 5641173"/>
              <a:gd name="connsiteX273" fmla="*/ 13657 w 11243827"/>
              <a:gd name="connsiteY273" fmla="*/ 5334455 h 5641173"/>
              <a:gd name="connsiteX274" fmla="*/ 7139 w 11243827"/>
              <a:gd name="connsiteY274" fmla="*/ 5334438 h 5641173"/>
              <a:gd name="connsiteX275" fmla="*/ 2684 w 11243827"/>
              <a:gd name="connsiteY275" fmla="*/ 5335333 h 5641173"/>
              <a:gd name="connsiteX276" fmla="*/ 0 w 11243827"/>
              <a:gd name="connsiteY276" fmla="*/ 5335496 h 5641173"/>
              <a:gd name="connsiteX277" fmla="*/ 0 w 11243827"/>
              <a:gd name="connsiteY277" fmla="*/ 10592 h 5641173"/>
              <a:gd name="connsiteX278" fmla="*/ 11243827 w 11243827"/>
              <a:gd name="connsiteY278" fmla="*/ 0 h 5641173"/>
              <a:gd name="connsiteX0" fmla="*/ 11243827 w 11243827"/>
              <a:gd name="connsiteY0" fmla="*/ 0 h 5641173"/>
              <a:gd name="connsiteX1" fmla="*/ 11243827 w 11243827"/>
              <a:gd name="connsiteY1" fmla="*/ 5209610 h 5641173"/>
              <a:gd name="connsiteX2" fmla="*/ 11240675 w 11243827"/>
              <a:gd name="connsiteY2" fmla="*/ 5210442 h 5641173"/>
              <a:gd name="connsiteX3" fmla="*/ 11179959 w 11243827"/>
              <a:gd name="connsiteY3" fmla="*/ 5221199 h 5641173"/>
              <a:gd name="connsiteX4" fmla="*/ 11105493 w 11243827"/>
              <a:gd name="connsiteY4" fmla="*/ 5259905 h 5641173"/>
              <a:gd name="connsiteX5" fmla="*/ 11078640 w 11243827"/>
              <a:gd name="connsiteY5" fmla="*/ 5263531 h 5641173"/>
              <a:gd name="connsiteX6" fmla="*/ 11079616 w 11243827"/>
              <a:gd name="connsiteY6" fmla="*/ 5270380 h 5641173"/>
              <a:gd name="connsiteX7" fmla="*/ 11069641 w 11243827"/>
              <a:gd name="connsiteY7" fmla="*/ 5270884 h 5641173"/>
              <a:gd name="connsiteX8" fmla="*/ 11047377 w 11243827"/>
              <a:gd name="connsiteY8" fmla="*/ 5271051 h 5641173"/>
              <a:gd name="connsiteX9" fmla="*/ 10980705 w 11243827"/>
              <a:gd name="connsiteY9" fmla="*/ 5272951 h 5641173"/>
              <a:gd name="connsiteX10" fmla="*/ 10962514 w 11243827"/>
              <a:gd name="connsiteY10" fmla="*/ 5286084 h 5641173"/>
              <a:gd name="connsiteX11" fmla="*/ 10945307 w 11243827"/>
              <a:gd name="connsiteY11" fmla="*/ 5286290 h 5641173"/>
              <a:gd name="connsiteX12" fmla="*/ 10845516 w 11243827"/>
              <a:gd name="connsiteY12" fmla="*/ 5303894 h 5641173"/>
              <a:gd name="connsiteX13" fmla="*/ 10831795 w 11243827"/>
              <a:gd name="connsiteY13" fmla="*/ 5305210 h 5641173"/>
              <a:gd name="connsiteX14" fmla="*/ 10824365 w 11243827"/>
              <a:gd name="connsiteY14" fmla="*/ 5311111 h 5641173"/>
              <a:gd name="connsiteX15" fmla="*/ 10797756 w 11243827"/>
              <a:gd name="connsiteY15" fmla="*/ 5312285 h 5641173"/>
              <a:gd name="connsiteX16" fmla="*/ 10796525 w 11243827"/>
              <a:gd name="connsiteY16" fmla="*/ 5315645 h 5641173"/>
              <a:gd name="connsiteX17" fmla="*/ 10709063 w 11243827"/>
              <a:gd name="connsiteY17" fmla="*/ 5344492 h 5641173"/>
              <a:gd name="connsiteX18" fmla="*/ 10694078 w 11243827"/>
              <a:gd name="connsiteY18" fmla="*/ 5349258 h 5641173"/>
              <a:gd name="connsiteX19" fmla="*/ 10681131 w 11243827"/>
              <a:gd name="connsiteY19" fmla="*/ 5347812 h 5641173"/>
              <a:gd name="connsiteX20" fmla="*/ 10609448 w 11243827"/>
              <a:gd name="connsiteY20" fmla="*/ 5351931 h 5641173"/>
              <a:gd name="connsiteX21" fmla="*/ 10592397 w 11243827"/>
              <a:gd name="connsiteY21" fmla="*/ 5349402 h 5641173"/>
              <a:gd name="connsiteX22" fmla="*/ 10585227 w 11243827"/>
              <a:gd name="connsiteY22" fmla="*/ 5344063 h 5641173"/>
              <a:gd name="connsiteX23" fmla="*/ 10557472 w 11243827"/>
              <a:gd name="connsiteY23" fmla="*/ 5354151 h 5641173"/>
              <a:gd name="connsiteX24" fmla="*/ 10514646 w 11243827"/>
              <a:gd name="connsiteY24" fmla="*/ 5361064 h 5641173"/>
              <a:gd name="connsiteX25" fmla="*/ 10494292 w 11243827"/>
              <a:gd name="connsiteY25" fmla="*/ 5366054 h 5641173"/>
              <a:gd name="connsiteX26" fmla="*/ 10477869 w 11243827"/>
              <a:gd name="connsiteY26" fmla="*/ 5363025 h 5641173"/>
              <a:gd name="connsiteX27" fmla="*/ 10384411 w 11243827"/>
              <a:gd name="connsiteY27" fmla="*/ 5362257 h 5641173"/>
              <a:gd name="connsiteX28" fmla="*/ 10362921 w 11243827"/>
              <a:gd name="connsiteY28" fmla="*/ 5357444 h 5641173"/>
              <a:gd name="connsiteX29" fmla="*/ 10352736 w 11243827"/>
              <a:gd name="connsiteY29" fmla="*/ 5347851 h 5641173"/>
              <a:gd name="connsiteX30" fmla="*/ 10344754 w 11243827"/>
              <a:gd name="connsiteY30" fmla="*/ 5351272 h 5641173"/>
              <a:gd name="connsiteX31" fmla="*/ 10288226 w 11243827"/>
              <a:gd name="connsiteY31" fmla="*/ 5351613 h 5641173"/>
              <a:gd name="connsiteX32" fmla="*/ 10251350 w 11243827"/>
              <a:gd name="connsiteY32" fmla="*/ 5352711 h 5641173"/>
              <a:gd name="connsiteX33" fmla="*/ 10249108 w 11243827"/>
              <a:gd name="connsiteY33" fmla="*/ 5365881 h 5641173"/>
              <a:gd name="connsiteX34" fmla="*/ 10216272 w 11243827"/>
              <a:gd name="connsiteY34" fmla="*/ 5370573 h 5641173"/>
              <a:gd name="connsiteX35" fmla="*/ 10181278 w 11243827"/>
              <a:gd name="connsiteY35" fmla="*/ 5362119 h 5641173"/>
              <a:gd name="connsiteX36" fmla="*/ 10140033 w 11243827"/>
              <a:gd name="connsiteY36" fmla="*/ 5363304 h 5641173"/>
              <a:gd name="connsiteX37" fmla="*/ 10115353 w 11243827"/>
              <a:gd name="connsiteY37" fmla="*/ 5363869 h 5641173"/>
              <a:gd name="connsiteX38" fmla="*/ 10050578 w 11243827"/>
              <a:gd name="connsiteY38" fmla="*/ 5376153 h 5641173"/>
              <a:gd name="connsiteX39" fmla="*/ 9945478 w 11243827"/>
              <a:gd name="connsiteY39" fmla="*/ 5422859 h 5641173"/>
              <a:gd name="connsiteX40" fmla="*/ 9912481 w 11243827"/>
              <a:gd name="connsiteY40" fmla="*/ 5429477 h 5641173"/>
              <a:gd name="connsiteX41" fmla="*/ 9906713 w 11243827"/>
              <a:gd name="connsiteY41" fmla="*/ 5426784 h 5641173"/>
              <a:gd name="connsiteX42" fmla="*/ 9742436 w 11243827"/>
              <a:gd name="connsiteY42" fmla="*/ 5454834 h 5641173"/>
              <a:gd name="connsiteX43" fmla="*/ 9713044 w 11243827"/>
              <a:gd name="connsiteY43" fmla="*/ 5456476 h 5641173"/>
              <a:gd name="connsiteX44" fmla="*/ 9691033 w 11243827"/>
              <a:gd name="connsiteY44" fmla="*/ 5455451 h 5641173"/>
              <a:gd name="connsiteX45" fmla="*/ 9638355 w 11243827"/>
              <a:gd name="connsiteY45" fmla="*/ 5464794 h 5641173"/>
              <a:gd name="connsiteX46" fmla="*/ 9552434 w 11243827"/>
              <a:gd name="connsiteY46" fmla="*/ 5485280 h 5641173"/>
              <a:gd name="connsiteX47" fmla="*/ 9533883 w 11243827"/>
              <a:gd name="connsiteY47" fmla="*/ 5488516 h 5641173"/>
              <a:gd name="connsiteX48" fmla="*/ 9516916 w 11243827"/>
              <a:gd name="connsiteY48" fmla="*/ 5486828 h 5641173"/>
              <a:gd name="connsiteX49" fmla="*/ 9512093 w 11243827"/>
              <a:gd name="connsiteY49" fmla="*/ 5482541 h 5641173"/>
              <a:gd name="connsiteX50" fmla="*/ 9501725 w 11243827"/>
              <a:gd name="connsiteY50" fmla="*/ 5483603 h 5641173"/>
              <a:gd name="connsiteX51" fmla="*/ 9498754 w 11243827"/>
              <a:gd name="connsiteY51" fmla="*/ 5482951 h 5641173"/>
              <a:gd name="connsiteX52" fmla="*/ 9481932 w 11243827"/>
              <a:gd name="connsiteY52" fmla="*/ 5480151 h 5641173"/>
              <a:gd name="connsiteX53" fmla="*/ 9451321 w 11243827"/>
              <a:gd name="connsiteY53" fmla="*/ 5497375 h 5641173"/>
              <a:gd name="connsiteX54" fmla="*/ 9409298 w 11243827"/>
              <a:gd name="connsiteY54" fmla="*/ 5499478 h 5641173"/>
              <a:gd name="connsiteX55" fmla="*/ 9303056 w 11243827"/>
              <a:gd name="connsiteY55" fmla="*/ 5519093 h 5641173"/>
              <a:gd name="connsiteX56" fmla="*/ 9229078 w 11243827"/>
              <a:gd name="connsiteY56" fmla="*/ 5524154 h 5641173"/>
              <a:gd name="connsiteX57" fmla="*/ 9165105 w 11243827"/>
              <a:gd name="connsiteY57" fmla="*/ 5532892 h 5641173"/>
              <a:gd name="connsiteX58" fmla="*/ 9077301 w 11243827"/>
              <a:gd name="connsiteY58" fmla="*/ 5580356 h 5641173"/>
              <a:gd name="connsiteX59" fmla="*/ 8960065 w 11243827"/>
              <a:gd name="connsiteY59" fmla="*/ 5597982 h 5641173"/>
              <a:gd name="connsiteX60" fmla="*/ 8953536 w 11243827"/>
              <a:gd name="connsiteY60" fmla="*/ 5606638 h 5641173"/>
              <a:gd name="connsiteX61" fmla="*/ 8943907 w 11243827"/>
              <a:gd name="connsiteY61" fmla="*/ 5612541 h 5641173"/>
              <a:gd name="connsiteX62" fmla="*/ 8942046 w 11243827"/>
              <a:gd name="connsiteY62" fmla="*/ 5612112 h 5641173"/>
              <a:gd name="connsiteX63" fmla="*/ 8928824 w 11243827"/>
              <a:gd name="connsiteY63" fmla="*/ 5615549 h 5641173"/>
              <a:gd name="connsiteX64" fmla="*/ 8927294 w 11243827"/>
              <a:gd name="connsiteY64" fmla="*/ 5618607 h 5641173"/>
              <a:gd name="connsiteX65" fmla="*/ 8918651 w 11243827"/>
              <a:gd name="connsiteY65" fmla="*/ 5621688 h 5641173"/>
              <a:gd name="connsiteX66" fmla="*/ 8902772 w 11243827"/>
              <a:gd name="connsiteY66" fmla="*/ 5629703 h 5641173"/>
              <a:gd name="connsiteX67" fmla="*/ 8898724 w 11243827"/>
              <a:gd name="connsiteY67" fmla="*/ 5629379 h 5641173"/>
              <a:gd name="connsiteX68" fmla="*/ 8873099 w 11243827"/>
              <a:gd name="connsiteY68" fmla="*/ 5638628 h 5641173"/>
              <a:gd name="connsiteX69" fmla="*/ 8872234 w 11243827"/>
              <a:gd name="connsiteY69" fmla="*/ 5637889 h 5641173"/>
              <a:gd name="connsiteX70" fmla="*/ 8862777 w 11243827"/>
              <a:gd name="connsiteY70" fmla="*/ 5636711 h 5641173"/>
              <a:gd name="connsiteX71" fmla="*/ 8845869 w 11243827"/>
              <a:gd name="connsiteY71" fmla="*/ 5636436 h 5641173"/>
              <a:gd name="connsiteX72" fmla="*/ 8800548 w 11243827"/>
              <a:gd name="connsiteY72" fmla="*/ 5625084 h 5641173"/>
              <a:gd name="connsiteX73" fmla="*/ 8773774 w 11243827"/>
              <a:gd name="connsiteY73" fmla="*/ 5634630 h 5641173"/>
              <a:gd name="connsiteX74" fmla="*/ 8698255 w 11243827"/>
              <a:gd name="connsiteY74" fmla="*/ 5636083 h 5641173"/>
              <a:gd name="connsiteX75" fmla="*/ 8619167 w 11243827"/>
              <a:gd name="connsiteY75" fmla="*/ 5619130 h 5641173"/>
              <a:gd name="connsiteX76" fmla="*/ 8539822 w 11243827"/>
              <a:gd name="connsiteY76" fmla="*/ 5616905 h 5641173"/>
              <a:gd name="connsiteX77" fmla="*/ 8511094 w 11243827"/>
              <a:gd name="connsiteY77" fmla="*/ 5617360 h 5641173"/>
              <a:gd name="connsiteX78" fmla="*/ 8459886 w 11243827"/>
              <a:gd name="connsiteY78" fmla="*/ 5612612 h 5641173"/>
              <a:gd name="connsiteX79" fmla="*/ 8436432 w 11243827"/>
              <a:gd name="connsiteY79" fmla="*/ 5606990 h 5641173"/>
              <a:gd name="connsiteX80" fmla="*/ 8435403 w 11243827"/>
              <a:gd name="connsiteY80" fmla="*/ 5607336 h 5641173"/>
              <a:gd name="connsiteX81" fmla="*/ 8433307 w 11243827"/>
              <a:gd name="connsiteY81" fmla="*/ 5604917 h 5641173"/>
              <a:gd name="connsiteX82" fmla="*/ 8428968 w 11243827"/>
              <a:gd name="connsiteY82" fmla="*/ 5603796 h 5641173"/>
              <a:gd name="connsiteX83" fmla="*/ 8417124 w 11243827"/>
              <a:gd name="connsiteY83" fmla="*/ 5604518 h 5641173"/>
              <a:gd name="connsiteX84" fmla="*/ 8412669 w 11243827"/>
              <a:gd name="connsiteY84" fmla="*/ 5605413 h 5641173"/>
              <a:gd name="connsiteX85" fmla="*/ 8406152 w 11243827"/>
              <a:gd name="connsiteY85" fmla="*/ 5605396 h 5641173"/>
              <a:gd name="connsiteX86" fmla="*/ 8405989 w 11243827"/>
              <a:gd name="connsiteY86" fmla="*/ 5605197 h 5641173"/>
              <a:gd name="connsiteX87" fmla="*/ 8399884 w 11243827"/>
              <a:gd name="connsiteY87" fmla="*/ 5605568 h 5641173"/>
              <a:gd name="connsiteX88" fmla="*/ 8370014 w 11243827"/>
              <a:gd name="connsiteY88" fmla="*/ 5609900 h 5641173"/>
              <a:gd name="connsiteX89" fmla="*/ 8330544 w 11243827"/>
              <a:gd name="connsiteY89" fmla="*/ 5590964 h 5641173"/>
              <a:gd name="connsiteX90" fmla="*/ 8314221 w 11243827"/>
              <a:gd name="connsiteY90" fmla="*/ 5587682 h 5641173"/>
              <a:gd name="connsiteX91" fmla="*/ 8305502 w 11243827"/>
              <a:gd name="connsiteY91" fmla="*/ 5584868 h 5641173"/>
              <a:gd name="connsiteX92" fmla="*/ 8304962 w 11243827"/>
              <a:gd name="connsiteY92" fmla="*/ 5584007 h 5641173"/>
              <a:gd name="connsiteX93" fmla="*/ 8276324 w 11243827"/>
              <a:gd name="connsiteY93" fmla="*/ 5588260 h 5641173"/>
              <a:gd name="connsiteX94" fmla="*/ 8272522 w 11243827"/>
              <a:gd name="connsiteY94" fmla="*/ 5587226 h 5641173"/>
              <a:gd name="connsiteX95" fmla="*/ 8253857 w 11243827"/>
              <a:gd name="connsiteY95" fmla="*/ 5592043 h 5641173"/>
              <a:gd name="connsiteX96" fmla="*/ 8244212 w 11243827"/>
              <a:gd name="connsiteY96" fmla="*/ 5593439 h 5641173"/>
              <a:gd name="connsiteX97" fmla="*/ 8241488 w 11243827"/>
              <a:gd name="connsiteY97" fmla="*/ 5596085 h 5641173"/>
              <a:gd name="connsiteX98" fmla="*/ 8227256 w 11243827"/>
              <a:gd name="connsiteY98" fmla="*/ 5597005 h 5641173"/>
              <a:gd name="connsiteX99" fmla="*/ 8225619 w 11243827"/>
              <a:gd name="connsiteY99" fmla="*/ 5596262 h 5641173"/>
              <a:gd name="connsiteX100" fmla="*/ 8213882 w 11243827"/>
              <a:gd name="connsiteY100" fmla="*/ 5600179 h 5641173"/>
              <a:gd name="connsiteX101" fmla="*/ 8204045 w 11243827"/>
              <a:gd name="connsiteY101" fmla="*/ 5607275 h 5641173"/>
              <a:gd name="connsiteX102" fmla="*/ 8082989 w 11243827"/>
              <a:gd name="connsiteY102" fmla="*/ 5603160 h 5641173"/>
              <a:gd name="connsiteX103" fmla="*/ 7976942 w 11243827"/>
              <a:gd name="connsiteY103" fmla="*/ 5598455 h 5641173"/>
              <a:gd name="connsiteX104" fmla="*/ 7950121 w 11243827"/>
              <a:gd name="connsiteY104" fmla="*/ 5590893 h 5641173"/>
              <a:gd name="connsiteX105" fmla="*/ 7727691 w 11243827"/>
              <a:gd name="connsiteY105" fmla="*/ 5621064 h 5641173"/>
              <a:gd name="connsiteX106" fmla="*/ 7685998 w 11243827"/>
              <a:gd name="connsiteY106" fmla="*/ 5615564 h 5641173"/>
              <a:gd name="connsiteX107" fmla="*/ 7649302 w 11243827"/>
              <a:gd name="connsiteY107" fmla="*/ 5626541 h 5641173"/>
              <a:gd name="connsiteX108" fmla="*/ 7634083 w 11243827"/>
              <a:gd name="connsiteY108" fmla="*/ 5620862 h 5641173"/>
              <a:gd name="connsiteX109" fmla="*/ 7631455 w 11243827"/>
              <a:gd name="connsiteY109" fmla="*/ 5619708 h 5641173"/>
              <a:gd name="connsiteX110" fmla="*/ 7620952 w 11243827"/>
              <a:gd name="connsiteY110" fmla="*/ 5618872 h 5641173"/>
              <a:gd name="connsiteX111" fmla="*/ 7617992 w 11243827"/>
              <a:gd name="connsiteY111" fmla="*/ 5613914 h 5641173"/>
              <a:gd name="connsiteX112" fmla="*/ 7602182 w 11243827"/>
              <a:gd name="connsiteY112" fmla="*/ 5609271 h 5641173"/>
              <a:gd name="connsiteX113" fmla="*/ 7582847 w 11243827"/>
              <a:gd name="connsiteY113" fmla="*/ 5609047 h 5641173"/>
              <a:gd name="connsiteX114" fmla="*/ 7514158 w 11243827"/>
              <a:gd name="connsiteY114" fmla="*/ 5607737 h 5641173"/>
              <a:gd name="connsiteX115" fmla="*/ 7502955 w 11243827"/>
              <a:gd name="connsiteY115" fmla="*/ 5610415 h 5641173"/>
              <a:gd name="connsiteX116" fmla="*/ 7466391 w 11243827"/>
              <a:gd name="connsiteY116" fmla="*/ 5605949 h 5641173"/>
              <a:gd name="connsiteX117" fmla="*/ 7433806 w 11243827"/>
              <a:gd name="connsiteY117" fmla="*/ 5604945 h 5641173"/>
              <a:gd name="connsiteX118" fmla="*/ 7412693 w 11243827"/>
              <a:gd name="connsiteY118" fmla="*/ 5607075 h 5641173"/>
              <a:gd name="connsiteX119" fmla="*/ 7407159 w 11243827"/>
              <a:gd name="connsiteY119" fmla="*/ 5605310 h 5641173"/>
              <a:gd name="connsiteX120" fmla="*/ 7385900 w 11243827"/>
              <a:gd name="connsiteY120" fmla="*/ 5604171 h 5641173"/>
              <a:gd name="connsiteX121" fmla="*/ 7375071 w 11243827"/>
              <a:gd name="connsiteY121" fmla="*/ 5606788 h 5641173"/>
              <a:gd name="connsiteX122" fmla="*/ 7364382 w 11243827"/>
              <a:gd name="connsiteY122" fmla="*/ 5600762 h 5641173"/>
              <a:gd name="connsiteX123" fmla="*/ 7361770 w 11243827"/>
              <a:gd name="connsiteY123" fmla="*/ 5596347 h 5641173"/>
              <a:gd name="connsiteX124" fmla="*/ 7346641 w 11243827"/>
              <a:gd name="connsiteY124" fmla="*/ 5598329 h 5641173"/>
              <a:gd name="connsiteX125" fmla="*/ 7334238 w 11243827"/>
              <a:gd name="connsiteY125" fmla="*/ 5594014 h 5641173"/>
              <a:gd name="connsiteX126" fmla="*/ 7323426 w 11243827"/>
              <a:gd name="connsiteY126" fmla="*/ 5596835 h 5641173"/>
              <a:gd name="connsiteX127" fmla="*/ 7318938 w 11243827"/>
              <a:gd name="connsiteY127" fmla="*/ 5596200 h 5641173"/>
              <a:gd name="connsiteX128" fmla="*/ 7307784 w 11243827"/>
              <a:gd name="connsiteY128" fmla="*/ 5594065 h 5641173"/>
              <a:gd name="connsiteX129" fmla="*/ 7288540 w 11243827"/>
              <a:gd name="connsiteY129" fmla="*/ 5589320 h 5641173"/>
              <a:gd name="connsiteX130" fmla="*/ 7282537 w 11243827"/>
              <a:gd name="connsiteY130" fmla="*/ 5588660 h 5641173"/>
              <a:gd name="connsiteX131" fmla="*/ 7269466 w 11243827"/>
              <a:gd name="connsiteY131" fmla="*/ 5581404 h 5641173"/>
              <a:gd name="connsiteX132" fmla="*/ 7244165 w 11243827"/>
              <a:gd name="connsiteY132" fmla="*/ 5575200 h 5641173"/>
              <a:gd name="connsiteX133" fmla="*/ 7199619 w 11243827"/>
              <a:gd name="connsiteY133" fmla="*/ 5553550 h 5641173"/>
              <a:gd name="connsiteX134" fmla="*/ 7173434 w 11243827"/>
              <a:gd name="connsiteY134" fmla="*/ 5543219 h 5641173"/>
              <a:gd name="connsiteX135" fmla="*/ 7155718 w 11243827"/>
              <a:gd name="connsiteY135" fmla="*/ 5533697 h 5641173"/>
              <a:gd name="connsiteX136" fmla="*/ 7103430 w 11243827"/>
              <a:gd name="connsiteY136" fmla="*/ 5520249 h 5641173"/>
              <a:gd name="connsiteX137" fmla="*/ 7013746 w 11243827"/>
              <a:gd name="connsiteY137" fmla="*/ 5502470 h 5641173"/>
              <a:gd name="connsiteX138" fmla="*/ 6995379 w 11243827"/>
              <a:gd name="connsiteY138" fmla="*/ 5497693 h 5641173"/>
              <a:gd name="connsiteX139" fmla="*/ 6982475 w 11243827"/>
              <a:gd name="connsiteY139" fmla="*/ 5489641 h 5641173"/>
              <a:gd name="connsiteX140" fmla="*/ 6981994 w 11243827"/>
              <a:gd name="connsiteY140" fmla="*/ 5484335 h 5641173"/>
              <a:gd name="connsiteX141" fmla="*/ 6972355 w 11243827"/>
              <a:gd name="connsiteY141" fmla="*/ 5481074 h 5641173"/>
              <a:gd name="connsiteX142" fmla="*/ 6970394 w 11243827"/>
              <a:gd name="connsiteY142" fmla="*/ 5479383 h 5641173"/>
              <a:gd name="connsiteX143" fmla="*/ 6958543 w 11243827"/>
              <a:gd name="connsiteY143" fmla="*/ 5470507 h 5641173"/>
              <a:gd name="connsiteX144" fmla="*/ 6918276 w 11243827"/>
              <a:gd name="connsiteY144" fmla="*/ 5472034 h 5641173"/>
              <a:gd name="connsiteX145" fmla="*/ 6881046 w 11243827"/>
              <a:gd name="connsiteY145" fmla="*/ 5457070 h 5641173"/>
              <a:gd name="connsiteX146" fmla="*/ 6752164 w 11243827"/>
              <a:gd name="connsiteY146" fmla="*/ 5425021 h 5641173"/>
              <a:gd name="connsiteX147" fmla="*/ 6724964 w 11243827"/>
              <a:gd name="connsiteY147" fmla="*/ 5414071 h 5641173"/>
              <a:gd name="connsiteX148" fmla="*/ 6683286 w 11243827"/>
              <a:gd name="connsiteY148" fmla="*/ 5432830 h 5641173"/>
              <a:gd name="connsiteX149" fmla="*/ 6644277 w 11243827"/>
              <a:gd name="connsiteY149" fmla="*/ 5429684 h 5641173"/>
              <a:gd name="connsiteX150" fmla="*/ 6532914 w 11243827"/>
              <a:gd name="connsiteY150" fmla="*/ 5431205 h 5641173"/>
              <a:gd name="connsiteX151" fmla="*/ 6307459 w 11243827"/>
              <a:gd name="connsiteY151" fmla="*/ 5467087 h 5641173"/>
              <a:gd name="connsiteX152" fmla="*/ 6196243 w 11243827"/>
              <a:gd name="connsiteY152" fmla="*/ 5515042 h 5641173"/>
              <a:gd name="connsiteX153" fmla="*/ 6099124 w 11243827"/>
              <a:gd name="connsiteY153" fmla="*/ 5516848 h 5641173"/>
              <a:gd name="connsiteX154" fmla="*/ 6016077 w 11243827"/>
              <a:gd name="connsiteY154" fmla="*/ 5528642 h 5641173"/>
              <a:gd name="connsiteX155" fmla="*/ 6004389 w 11243827"/>
              <a:gd name="connsiteY155" fmla="*/ 5531206 h 5641173"/>
              <a:gd name="connsiteX156" fmla="*/ 5933945 w 11243827"/>
              <a:gd name="connsiteY156" fmla="*/ 5538840 h 5641173"/>
              <a:gd name="connsiteX157" fmla="*/ 5883936 w 11243827"/>
              <a:gd name="connsiteY157" fmla="*/ 5553807 h 5641173"/>
              <a:gd name="connsiteX158" fmla="*/ 5798331 w 11243827"/>
              <a:gd name="connsiteY158" fmla="*/ 5564248 h 5641173"/>
              <a:gd name="connsiteX159" fmla="*/ 5712738 w 11243827"/>
              <a:gd name="connsiteY159" fmla="*/ 5573120 h 5641173"/>
              <a:gd name="connsiteX160" fmla="*/ 5681342 w 11243827"/>
              <a:gd name="connsiteY160" fmla="*/ 5575621 h 5641173"/>
              <a:gd name="connsiteX161" fmla="*/ 5627167 w 11243827"/>
              <a:gd name="connsiteY161" fmla="*/ 5583215 h 5641173"/>
              <a:gd name="connsiteX162" fmla="*/ 5591414 w 11243827"/>
              <a:gd name="connsiteY162" fmla="*/ 5587695 h 5641173"/>
              <a:gd name="connsiteX163" fmla="*/ 5583028 w 11243827"/>
              <a:gd name="connsiteY163" fmla="*/ 5580877 h 5641173"/>
              <a:gd name="connsiteX164" fmla="*/ 5549426 w 11243827"/>
              <a:gd name="connsiteY164" fmla="*/ 5582858 h 5641173"/>
              <a:gd name="connsiteX165" fmla="*/ 5519999 w 11243827"/>
              <a:gd name="connsiteY165" fmla="*/ 5592246 h 5641173"/>
              <a:gd name="connsiteX166" fmla="*/ 5480028 w 11243827"/>
              <a:gd name="connsiteY166" fmla="*/ 5597282 h 5641173"/>
              <a:gd name="connsiteX167" fmla="*/ 5456175 w 11243827"/>
              <a:gd name="connsiteY167" fmla="*/ 5600371 h 5641173"/>
              <a:gd name="connsiteX168" fmla="*/ 5388463 w 11243827"/>
              <a:gd name="connsiteY168" fmla="*/ 5602638 h 5641173"/>
              <a:gd name="connsiteX169" fmla="*/ 5265898 w 11243827"/>
              <a:gd name="connsiteY169" fmla="*/ 5591830 h 5641173"/>
              <a:gd name="connsiteX170" fmla="*/ 5231231 w 11243827"/>
              <a:gd name="connsiteY170" fmla="*/ 5592790 h 5641173"/>
              <a:gd name="connsiteX171" fmla="*/ 5226996 w 11243827"/>
              <a:gd name="connsiteY171" fmla="*/ 5595040 h 5641173"/>
              <a:gd name="connsiteX172" fmla="*/ 5175988 w 11243827"/>
              <a:gd name="connsiteY172" fmla="*/ 5588131 h 5641173"/>
              <a:gd name="connsiteX173" fmla="*/ 5107470 w 11243827"/>
              <a:gd name="connsiteY173" fmla="*/ 5594771 h 5641173"/>
              <a:gd name="connsiteX174" fmla="*/ 5027868 w 11243827"/>
              <a:gd name="connsiteY174" fmla="*/ 5605624 h 5641173"/>
              <a:gd name="connsiteX175" fmla="*/ 5007324 w 11243827"/>
              <a:gd name="connsiteY175" fmla="*/ 5609209 h 5641173"/>
              <a:gd name="connsiteX176" fmla="*/ 4952559 w 11243827"/>
              <a:gd name="connsiteY176" fmla="*/ 5611402 h 5641173"/>
              <a:gd name="connsiteX177" fmla="*/ 4826081 w 11243827"/>
              <a:gd name="connsiteY177" fmla="*/ 5616191 h 5641173"/>
              <a:gd name="connsiteX178" fmla="*/ 4823501 w 11243827"/>
              <a:gd name="connsiteY178" fmla="*/ 5619174 h 5641173"/>
              <a:gd name="connsiteX179" fmla="*/ 4813093 w 11243827"/>
              <a:gd name="connsiteY179" fmla="*/ 5620026 h 5641173"/>
              <a:gd name="connsiteX180" fmla="*/ 4810563 w 11243827"/>
              <a:gd name="connsiteY180" fmla="*/ 5620787 h 5641173"/>
              <a:gd name="connsiteX181" fmla="*/ 4795818 w 11243827"/>
              <a:gd name="connsiteY181" fmla="*/ 5624618 h 5641173"/>
              <a:gd name="connsiteX182" fmla="*/ 4758404 w 11243827"/>
              <a:gd name="connsiteY182" fmla="*/ 5619510 h 5641173"/>
              <a:gd name="connsiteX183" fmla="*/ 4717254 w 11243827"/>
              <a:gd name="connsiteY183" fmla="*/ 5624155 h 5641173"/>
              <a:gd name="connsiteX184" fmla="*/ 4591958 w 11243827"/>
              <a:gd name="connsiteY184" fmla="*/ 5624710 h 5641173"/>
              <a:gd name="connsiteX185" fmla="*/ 4476215 w 11243827"/>
              <a:gd name="connsiteY185" fmla="*/ 5628210 h 5641173"/>
              <a:gd name="connsiteX186" fmla="*/ 4425193 w 11243827"/>
              <a:gd name="connsiteY186" fmla="*/ 5627414 h 5641173"/>
              <a:gd name="connsiteX187" fmla="*/ 4383866 w 11243827"/>
              <a:gd name="connsiteY187" fmla="*/ 5626546 h 5641173"/>
              <a:gd name="connsiteX188" fmla="*/ 4385596 w 11243827"/>
              <a:gd name="connsiteY188" fmla="*/ 5634646 h 5641173"/>
              <a:gd name="connsiteX189" fmla="*/ 4360864 w 11243827"/>
              <a:gd name="connsiteY189" fmla="*/ 5641173 h 5641173"/>
              <a:gd name="connsiteX190" fmla="*/ 4328321 w 11243827"/>
              <a:gd name="connsiteY190" fmla="*/ 5626332 h 5641173"/>
              <a:gd name="connsiteX191" fmla="*/ 4309842 w 11243827"/>
              <a:gd name="connsiteY191" fmla="*/ 5626471 h 5641173"/>
              <a:gd name="connsiteX192" fmla="*/ 4277424 w 11243827"/>
              <a:gd name="connsiteY192" fmla="*/ 5631598 h 5641173"/>
              <a:gd name="connsiteX193" fmla="*/ 4266627 w 11243827"/>
              <a:gd name="connsiteY193" fmla="*/ 5633969 h 5641173"/>
              <a:gd name="connsiteX194" fmla="*/ 4185525 w 11243827"/>
              <a:gd name="connsiteY194" fmla="*/ 5617508 h 5641173"/>
              <a:gd name="connsiteX195" fmla="*/ 4177617 w 11243827"/>
              <a:gd name="connsiteY195" fmla="*/ 5610903 h 5641173"/>
              <a:gd name="connsiteX196" fmla="*/ 4136948 w 11243827"/>
              <a:gd name="connsiteY196" fmla="*/ 5608031 h 5641173"/>
              <a:gd name="connsiteX197" fmla="*/ 4132323 w 11243827"/>
              <a:gd name="connsiteY197" fmla="*/ 5609784 h 5641173"/>
              <a:gd name="connsiteX198" fmla="*/ 4098620 w 11243827"/>
              <a:gd name="connsiteY198" fmla="*/ 5599672 h 5641173"/>
              <a:gd name="connsiteX199" fmla="*/ 3963475 w 11243827"/>
              <a:gd name="connsiteY199" fmla="*/ 5581841 h 5641173"/>
              <a:gd name="connsiteX200" fmla="*/ 3703613 w 11243827"/>
              <a:gd name="connsiteY200" fmla="*/ 5572482 h 5641173"/>
              <a:gd name="connsiteX201" fmla="*/ 3432987 w 11243827"/>
              <a:gd name="connsiteY201" fmla="*/ 5545768 h 5641173"/>
              <a:gd name="connsiteX202" fmla="*/ 3176381 w 11243827"/>
              <a:gd name="connsiteY202" fmla="*/ 5556110 h 5641173"/>
              <a:gd name="connsiteX203" fmla="*/ 2710156 w 11243827"/>
              <a:gd name="connsiteY203" fmla="*/ 5527517 h 5641173"/>
              <a:gd name="connsiteX204" fmla="*/ 2550206 w 11243827"/>
              <a:gd name="connsiteY204" fmla="*/ 5524958 h 5641173"/>
              <a:gd name="connsiteX205" fmla="*/ 2443041 w 11243827"/>
              <a:gd name="connsiteY205" fmla="*/ 5523990 h 5641173"/>
              <a:gd name="connsiteX206" fmla="*/ 2435613 w 11243827"/>
              <a:gd name="connsiteY206" fmla="*/ 5526704 h 5641173"/>
              <a:gd name="connsiteX207" fmla="*/ 2405682 w 11243827"/>
              <a:gd name="connsiteY207" fmla="*/ 5528307 h 5641173"/>
              <a:gd name="connsiteX208" fmla="*/ 2397487 w 11243827"/>
              <a:gd name="connsiteY208" fmla="*/ 5540337 h 5641173"/>
              <a:gd name="connsiteX209" fmla="*/ 2297454 w 11243827"/>
              <a:gd name="connsiteY209" fmla="*/ 5550765 h 5641173"/>
              <a:gd name="connsiteX210" fmla="*/ 2056700 w 11243827"/>
              <a:gd name="connsiteY210" fmla="*/ 5555489 h 5641173"/>
              <a:gd name="connsiteX211" fmla="*/ 1878530 w 11243827"/>
              <a:gd name="connsiteY211" fmla="*/ 5535330 h 5641173"/>
              <a:gd name="connsiteX212" fmla="*/ 1859292 w 11243827"/>
              <a:gd name="connsiteY212" fmla="*/ 5535461 h 5641173"/>
              <a:gd name="connsiteX213" fmla="*/ 1835626 w 11243827"/>
              <a:gd name="connsiteY213" fmla="*/ 5533793 h 5641173"/>
              <a:gd name="connsiteX214" fmla="*/ 1798939 w 11243827"/>
              <a:gd name="connsiteY214" fmla="*/ 5540285 h 5641173"/>
              <a:gd name="connsiteX215" fmla="*/ 1779046 w 11243827"/>
              <a:gd name="connsiteY215" fmla="*/ 5549949 h 5641173"/>
              <a:gd name="connsiteX216" fmla="*/ 1772421 w 11243827"/>
              <a:gd name="connsiteY216" fmla="*/ 5549018 h 5641173"/>
              <a:gd name="connsiteX217" fmla="*/ 1772052 w 11243827"/>
              <a:gd name="connsiteY217" fmla="*/ 5545689 h 5641173"/>
              <a:gd name="connsiteX218" fmla="*/ 1711543 w 11243827"/>
              <a:gd name="connsiteY218" fmla="*/ 5534558 h 5641173"/>
              <a:gd name="connsiteX219" fmla="*/ 1631462 w 11243827"/>
              <a:gd name="connsiteY219" fmla="*/ 5491807 h 5641173"/>
              <a:gd name="connsiteX220" fmla="*/ 1538763 w 11243827"/>
              <a:gd name="connsiteY220" fmla="*/ 5482781 h 5641173"/>
              <a:gd name="connsiteX221" fmla="*/ 1501533 w 11243827"/>
              <a:gd name="connsiteY221" fmla="*/ 5467817 h 5641173"/>
              <a:gd name="connsiteX222" fmla="*/ 1461266 w 11243827"/>
              <a:gd name="connsiteY222" fmla="*/ 5469343 h 5641173"/>
              <a:gd name="connsiteX223" fmla="*/ 1449415 w 11243827"/>
              <a:gd name="connsiteY223" fmla="*/ 5460467 h 5641173"/>
              <a:gd name="connsiteX224" fmla="*/ 1447454 w 11243827"/>
              <a:gd name="connsiteY224" fmla="*/ 5458776 h 5641173"/>
              <a:gd name="connsiteX225" fmla="*/ 1437814 w 11243827"/>
              <a:gd name="connsiteY225" fmla="*/ 5455515 h 5641173"/>
              <a:gd name="connsiteX226" fmla="*/ 1437334 w 11243827"/>
              <a:gd name="connsiteY226" fmla="*/ 5450209 h 5641173"/>
              <a:gd name="connsiteX227" fmla="*/ 1424429 w 11243827"/>
              <a:gd name="connsiteY227" fmla="*/ 5442157 h 5641173"/>
              <a:gd name="connsiteX228" fmla="*/ 1406063 w 11243827"/>
              <a:gd name="connsiteY228" fmla="*/ 5437380 h 5641173"/>
              <a:gd name="connsiteX229" fmla="*/ 1316379 w 11243827"/>
              <a:gd name="connsiteY229" fmla="*/ 5419601 h 5641173"/>
              <a:gd name="connsiteX230" fmla="*/ 1264090 w 11243827"/>
              <a:gd name="connsiteY230" fmla="*/ 5406153 h 5641173"/>
              <a:gd name="connsiteX231" fmla="*/ 1246374 w 11243827"/>
              <a:gd name="connsiteY231" fmla="*/ 5396631 h 5641173"/>
              <a:gd name="connsiteX232" fmla="*/ 1220190 w 11243827"/>
              <a:gd name="connsiteY232" fmla="*/ 5386301 h 5641173"/>
              <a:gd name="connsiteX233" fmla="*/ 1175643 w 11243827"/>
              <a:gd name="connsiteY233" fmla="*/ 5364651 h 5641173"/>
              <a:gd name="connsiteX234" fmla="*/ 1150342 w 11243827"/>
              <a:gd name="connsiteY234" fmla="*/ 5358447 h 5641173"/>
              <a:gd name="connsiteX235" fmla="*/ 1112024 w 11243827"/>
              <a:gd name="connsiteY235" fmla="*/ 5345786 h 5641173"/>
              <a:gd name="connsiteX236" fmla="*/ 1100870 w 11243827"/>
              <a:gd name="connsiteY236" fmla="*/ 5343651 h 5641173"/>
              <a:gd name="connsiteX237" fmla="*/ 1096383 w 11243827"/>
              <a:gd name="connsiteY237" fmla="*/ 5343015 h 5641173"/>
              <a:gd name="connsiteX238" fmla="*/ 1058039 w 11243827"/>
              <a:gd name="connsiteY238" fmla="*/ 5343504 h 5641173"/>
              <a:gd name="connsiteX239" fmla="*/ 1055426 w 11243827"/>
              <a:gd name="connsiteY239" fmla="*/ 5339088 h 5641173"/>
              <a:gd name="connsiteX240" fmla="*/ 1044738 w 11243827"/>
              <a:gd name="connsiteY240" fmla="*/ 5333063 h 5641173"/>
              <a:gd name="connsiteX241" fmla="*/ 1033909 w 11243827"/>
              <a:gd name="connsiteY241" fmla="*/ 5335680 h 5641173"/>
              <a:gd name="connsiteX242" fmla="*/ 1012649 w 11243827"/>
              <a:gd name="connsiteY242" fmla="*/ 5334541 h 5641173"/>
              <a:gd name="connsiteX243" fmla="*/ 1007115 w 11243827"/>
              <a:gd name="connsiteY243" fmla="*/ 5332775 h 5641173"/>
              <a:gd name="connsiteX244" fmla="*/ 987447 w 11243827"/>
              <a:gd name="connsiteY244" fmla="*/ 5346462 h 5641173"/>
              <a:gd name="connsiteX245" fmla="*/ 953418 w 11243827"/>
              <a:gd name="connsiteY245" fmla="*/ 5333901 h 5641173"/>
              <a:gd name="connsiteX246" fmla="*/ 916854 w 11243827"/>
              <a:gd name="connsiteY246" fmla="*/ 5329435 h 5641173"/>
              <a:gd name="connsiteX247" fmla="*/ 905651 w 11243827"/>
              <a:gd name="connsiteY247" fmla="*/ 5332114 h 5641173"/>
              <a:gd name="connsiteX248" fmla="*/ 838405 w 11243827"/>
              <a:gd name="connsiteY248" fmla="*/ 5339470 h 5641173"/>
              <a:gd name="connsiteX249" fmla="*/ 817627 w 11243827"/>
              <a:gd name="connsiteY249" fmla="*/ 5330580 h 5641173"/>
              <a:gd name="connsiteX250" fmla="*/ 801817 w 11243827"/>
              <a:gd name="connsiteY250" fmla="*/ 5325937 h 5641173"/>
              <a:gd name="connsiteX251" fmla="*/ 798857 w 11243827"/>
              <a:gd name="connsiteY251" fmla="*/ 5320979 h 5641173"/>
              <a:gd name="connsiteX252" fmla="*/ 788354 w 11243827"/>
              <a:gd name="connsiteY252" fmla="*/ 5320143 h 5641173"/>
              <a:gd name="connsiteX253" fmla="*/ 785726 w 11243827"/>
              <a:gd name="connsiteY253" fmla="*/ 5318989 h 5641173"/>
              <a:gd name="connsiteX254" fmla="*/ 770507 w 11243827"/>
              <a:gd name="connsiteY254" fmla="*/ 5313309 h 5641173"/>
              <a:gd name="connsiteX255" fmla="*/ 733810 w 11243827"/>
              <a:gd name="connsiteY255" fmla="*/ 5324286 h 5641173"/>
              <a:gd name="connsiteX256" fmla="*/ 692117 w 11243827"/>
              <a:gd name="connsiteY256" fmla="*/ 5318786 h 5641173"/>
              <a:gd name="connsiteX257" fmla="*/ 574943 w 11243827"/>
              <a:gd name="connsiteY257" fmla="*/ 5327578 h 5641173"/>
              <a:gd name="connsiteX258" fmla="*/ 441302 w 11243827"/>
              <a:gd name="connsiteY258" fmla="*/ 5307062 h 5641173"/>
              <a:gd name="connsiteX259" fmla="*/ 336819 w 11243827"/>
              <a:gd name="connsiteY259" fmla="*/ 5336690 h 5641173"/>
              <a:gd name="connsiteX260" fmla="*/ 270932 w 11243827"/>
              <a:gd name="connsiteY260" fmla="*/ 5345451 h 5641173"/>
              <a:gd name="connsiteX261" fmla="*/ 194189 w 11243827"/>
              <a:gd name="connsiteY261" fmla="*/ 5343588 h 5641173"/>
              <a:gd name="connsiteX262" fmla="*/ 192552 w 11243827"/>
              <a:gd name="connsiteY262" fmla="*/ 5342845 h 5641173"/>
              <a:gd name="connsiteX263" fmla="*/ 178320 w 11243827"/>
              <a:gd name="connsiteY263" fmla="*/ 5343766 h 5641173"/>
              <a:gd name="connsiteX264" fmla="*/ 175596 w 11243827"/>
              <a:gd name="connsiteY264" fmla="*/ 5346411 h 5641173"/>
              <a:gd name="connsiteX265" fmla="*/ 147287 w 11243827"/>
              <a:gd name="connsiteY265" fmla="*/ 5352625 h 5641173"/>
              <a:gd name="connsiteX266" fmla="*/ 114847 w 11243827"/>
              <a:gd name="connsiteY266" fmla="*/ 5355844 h 5641173"/>
              <a:gd name="connsiteX267" fmla="*/ 114306 w 11243827"/>
              <a:gd name="connsiteY267" fmla="*/ 5354983 h 5641173"/>
              <a:gd name="connsiteX268" fmla="*/ 89264 w 11243827"/>
              <a:gd name="connsiteY268" fmla="*/ 5348886 h 5641173"/>
              <a:gd name="connsiteX269" fmla="*/ 49794 w 11243827"/>
              <a:gd name="connsiteY269" fmla="*/ 5329950 h 5641173"/>
              <a:gd name="connsiteX270" fmla="*/ 19924 w 11243827"/>
              <a:gd name="connsiteY270" fmla="*/ 5334282 h 5641173"/>
              <a:gd name="connsiteX271" fmla="*/ 13819 w 11243827"/>
              <a:gd name="connsiteY271" fmla="*/ 5334653 h 5641173"/>
              <a:gd name="connsiteX272" fmla="*/ 13657 w 11243827"/>
              <a:gd name="connsiteY272" fmla="*/ 5334455 h 5641173"/>
              <a:gd name="connsiteX273" fmla="*/ 7139 w 11243827"/>
              <a:gd name="connsiteY273" fmla="*/ 5334438 h 5641173"/>
              <a:gd name="connsiteX274" fmla="*/ 2684 w 11243827"/>
              <a:gd name="connsiteY274" fmla="*/ 5335333 h 5641173"/>
              <a:gd name="connsiteX275" fmla="*/ 0 w 11243827"/>
              <a:gd name="connsiteY275" fmla="*/ 5335496 h 5641173"/>
              <a:gd name="connsiteX276" fmla="*/ 0 w 11243827"/>
              <a:gd name="connsiteY276" fmla="*/ 10592 h 5641173"/>
              <a:gd name="connsiteX277" fmla="*/ 11243827 w 11243827"/>
              <a:gd name="connsiteY277" fmla="*/ 0 h 564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</a:cxnLst>
            <a:rect l="l" t="t" r="r" b="b"/>
            <a:pathLst>
              <a:path w="11243827" h="5641173">
                <a:moveTo>
                  <a:pt x="11243827" y="0"/>
                </a:moveTo>
                <a:lnTo>
                  <a:pt x="11243827" y="5209610"/>
                </a:lnTo>
                <a:lnTo>
                  <a:pt x="11240675" y="5210442"/>
                </a:lnTo>
                <a:cubicBezTo>
                  <a:pt x="11212687" y="5216721"/>
                  <a:pt x="11197241" y="5217028"/>
                  <a:pt x="11179959" y="5221199"/>
                </a:cubicBezTo>
                <a:cubicBezTo>
                  <a:pt x="11151979" y="5230882"/>
                  <a:pt x="11122378" y="5252850"/>
                  <a:pt x="11105493" y="5259905"/>
                </a:cubicBezTo>
                <a:lnTo>
                  <a:pt x="11078640" y="5263531"/>
                </a:lnTo>
                <a:lnTo>
                  <a:pt x="11079616" y="5270380"/>
                </a:lnTo>
                <a:lnTo>
                  <a:pt x="11069641" y="5270884"/>
                </a:lnTo>
                <a:lnTo>
                  <a:pt x="11047377" y="5271051"/>
                </a:lnTo>
                <a:cubicBezTo>
                  <a:pt x="11033483" y="5272087"/>
                  <a:pt x="10994850" y="5270445"/>
                  <a:pt x="10980705" y="5272951"/>
                </a:cubicBezTo>
                <a:cubicBezTo>
                  <a:pt x="10976625" y="5280257"/>
                  <a:pt x="10970327" y="5284239"/>
                  <a:pt x="10962514" y="5286084"/>
                </a:cubicBezTo>
                <a:lnTo>
                  <a:pt x="10945307" y="5286290"/>
                </a:lnTo>
                <a:lnTo>
                  <a:pt x="10845516" y="5303894"/>
                </a:lnTo>
                <a:lnTo>
                  <a:pt x="10831795" y="5305210"/>
                </a:lnTo>
                <a:lnTo>
                  <a:pt x="10824365" y="5311111"/>
                </a:lnTo>
                <a:cubicBezTo>
                  <a:pt x="10818692" y="5312290"/>
                  <a:pt x="10802397" y="5311529"/>
                  <a:pt x="10797756" y="5312285"/>
                </a:cubicBezTo>
                <a:lnTo>
                  <a:pt x="10796525" y="5315645"/>
                </a:lnTo>
                <a:cubicBezTo>
                  <a:pt x="10781742" y="5321013"/>
                  <a:pt x="10726138" y="5338890"/>
                  <a:pt x="10709063" y="5344492"/>
                </a:cubicBezTo>
                <a:cubicBezTo>
                  <a:pt x="10705652" y="5339328"/>
                  <a:pt x="10698014" y="5347484"/>
                  <a:pt x="10694078" y="5349258"/>
                </a:cubicBezTo>
                <a:cubicBezTo>
                  <a:pt x="10693469" y="5345779"/>
                  <a:pt x="10683941" y="5344718"/>
                  <a:pt x="10681131" y="5347812"/>
                </a:cubicBezTo>
                <a:cubicBezTo>
                  <a:pt x="10614153" y="5364782"/>
                  <a:pt x="10647679" y="5329716"/>
                  <a:pt x="10609448" y="5351931"/>
                </a:cubicBezTo>
                <a:cubicBezTo>
                  <a:pt x="10602685" y="5353403"/>
                  <a:pt x="10597204" y="5352000"/>
                  <a:pt x="10592397" y="5349402"/>
                </a:cubicBezTo>
                <a:lnTo>
                  <a:pt x="10585227" y="5344063"/>
                </a:lnTo>
                <a:lnTo>
                  <a:pt x="10557472" y="5354151"/>
                </a:lnTo>
                <a:cubicBezTo>
                  <a:pt x="10543800" y="5357667"/>
                  <a:pt x="10529411" y="5359999"/>
                  <a:pt x="10514646" y="5361064"/>
                </a:cubicBezTo>
                <a:cubicBezTo>
                  <a:pt x="10511333" y="5353956"/>
                  <a:pt x="10499744" y="5364054"/>
                  <a:pt x="10494292" y="5366054"/>
                </a:cubicBezTo>
                <a:cubicBezTo>
                  <a:pt x="10494236" y="5361412"/>
                  <a:pt x="10482156" y="5359187"/>
                  <a:pt x="10477869" y="5363025"/>
                </a:cubicBezTo>
                <a:cubicBezTo>
                  <a:pt x="10387782" y="5379617"/>
                  <a:pt x="10438473" y="5336257"/>
                  <a:pt x="10384411" y="5362257"/>
                </a:cubicBezTo>
                <a:cubicBezTo>
                  <a:pt x="10375368" y="5363613"/>
                  <a:pt x="10368582" y="5361287"/>
                  <a:pt x="10362921" y="5357444"/>
                </a:cubicBezTo>
                <a:lnTo>
                  <a:pt x="10352736" y="5347851"/>
                </a:lnTo>
                <a:lnTo>
                  <a:pt x="10344754" y="5351272"/>
                </a:lnTo>
                <a:cubicBezTo>
                  <a:pt x="10314632" y="5351540"/>
                  <a:pt x="10305751" y="5341709"/>
                  <a:pt x="10288226" y="5351613"/>
                </a:cubicBezTo>
                <a:cubicBezTo>
                  <a:pt x="10262327" y="5331026"/>
                  <a:pt x="10271048" y="5349560"/>
                  <a:pt x="10251350" y="5352711"/>
                </a:cubicBezTo>
                <a:cubicBezTo>
                  <a:pt x="10235810" y="5356816"/>
                  <a:pt x="10264339" y="5364714"/>
                  <a:pt x="10249108" y="5365881"/>
                </a:cubicBezTo>
                <a:cubicBezTo>
                  <a:pt x="10232632" y="5360566"/>
                  <a:pt x="10233406" y="5377073"/>
                  <a:pt x="10216272" y="5370573"/>
                </a:cubicBezTo>
                <a:cubicBezTo>
                  <a:pt x="10220434" y="5358137"/>
                  <a:pt x="10182459" y="5372984"/>
                  <a:pt x="10181278" y="5362119"/>
                </a:cubicBezTo>
                <a:cubicBezTo>
                  <a:pt x="10166724" y="5377655"/>
                  <a:pt x="10159412" y="5358516"/>
                  <a:pt x="10140033" y="5363304"/>
                </a:cubicBezTo>
                <a:cubicBezTo>
                  <a:pt x="10130907" y="5369181"/>
                  <a:pt x="10124323" y="5370190"/>
                  <a:pt x="10115353" y="5363869"/>
                </a:cubicBezTo>
                <a:cubicBezTo>
                  <a:pt x="10073314" y="5392482"/>
                  <a:pt x="10089920" y="5365150"/>
                  <a:pt x="10050578" y="5376153"/>
                </a:cubicBezTo>
                <a:cubicBezTo>
                  <a:pt x="10016683" y="5387725"/>
                  <a:pt x="9978260" y="5395233"/>
                  <a:pt x="9945478" y="5422859"/>
                </a:cubicBezTo>
                <a:cubicBezTo>
                  <a:pt x="9939461" y="5430686"/>
                  <a:pt x="9924686" y="5433649"/>
                  <a:pt x="9912481" y="5429477"/>
                </a:cubicBezTo>
                <a:cubicBezTo>
                  <a:pt x="9910384" y="5428759"/>
                  <a:pt x="9908438" y="5427851"/>
                  <a:pt x="9906713" y="5426784"/>
                </a:cubicBezTo>
                <a:cubicBezTo>
                  <a:pt x="9878372" y="5431011"/>
                  <a:pt x="9774714" y="5449885"/>
                  <a:pt x="9742436" y="5454834"/>
                </a:cubicBezTo>
                <a:cubicBezTo>
                  <a:pt x="9739822" y="5444779"/>
                  <a:pt x="9723500" y="5462923"/>
                  <a:pt x="9713044" y="5456476"/>
                </a:cubicBezTo>
                <a:cubicBezTo>
                  <a:pt x="9705555" y="5450821"/>
                  <a:pt x="9698855" y="5455006"/>
                  <a:pt x="9691033" y="5455451"/>
                </a:cubicBezTo>
                <a:cubicBezTo>
                  <a:pt x="9680728" y="5451004"/>
                  <a:pt x="9647117" y="5459035"/>
                  <a:pt x="9638355" y="5464794"/>
                </a:cubicBezTo>
                <a:cubicBezTo>
                  <a:pt x="9617415" y="5484808"/>
                  <a:pt x="9569832" y="5469945"/>
                  <a:pt x="9552434" y="5485280"/>
                </a:cubicBezTo>
                <a:cubicBezTo>
                  <a:pt x="9546122" y="5487529"/>
                  <a:pt x="9539945" y="5488440"/>
                  <a:pt x="9533883" y="5488516"/>
                </a:cubicBezTo>
                <a:lnTo>
                  <a:pt x="9516916" y="5486828"/>
                </a:lnTo>
                <a:lnTo>
                  <a:pt x="9512093" y="5482541"/>
                </a:lnTo>
                <a:lnTo>
                  <a:pt x="9501725" y="5483603"/>
                </a:lnTo>
                <a:lnTo>
                  <a:pt x="9498754" y="5482951"/>
                </a:lnTo>
                <a:cubicBezTo>
                  <a:pt x="9493078" y="5481686"/>
                  <a:pt x="9487476" y="5480586"/>
                  <a:pt x="9481932" y="5480151"/>
                </a:cubicBezTo>
                <a:cubicBezTo>
                  <a:pt x="9489223" y="5501646"/>
                  <a:pt x="9435971" y="5479991"/>
                  <a:pt x="9451321" y="5497375"/>
                </a:cubicBezTo>
                <a:cubicBezTo>
                  <a:pt x="9422124" y="5498722"/>
                  <a:pt x="9444395" y="5514914"/>
                  <a:pt x="9409298" y="5499478"/>
                </a:cubicBezTo>
                <a:cubicBezTo>
                  <a:pt x="9363968" y="5517055"/>
                  <a:pt x="9350073" y="5507226"/>
                  <a:pt x="9303056" y="5519093"/>
                </a:cubicBezTo>
                <a:cubicBezTo>
                  <a:pt x="9272929" y="5515489"/>
                  <a:pt x="9242312" y="5519100"/>
                  <a:pt x="9229078" y="5524154"/>
                </a:cubicBezTo>
                <a:cubicBezTo>
                  <a:pt x="9244549" y="5484199"/>
                  <a:pt x="9198133" y="5512463"/>
                  <a:pt x="9165105" y="5532892"/>
                </a:cubicBezTo>
                <a:cubicBezTo>
                  <a:pt x="9128348" y="5546691"/>
                  <a:pt x="9105217" y="5601124"/>
                  <a:pt x="9077301" y="5580356"/>
                </a:cubicBezTo>
                <a:cubicBezTo>
                  <a:pt x="9034770" y="5585424"/>
                  <a:pt x="9004654" y="5606346"/>
                  <a:pt x="8960065" y="5597982"/>
                </a:cubicBezTo>
                <a:cubicBezTo>
                  <a:pt x="8958681" y="5601368"/>
                  <a:pt x="8956414" y="5604204"/>
                  <a:pt x="8953536" y="5606638"/>
                </a:cubicBezTo>
                <a:lnTo>
                  <a:pt x="8943907" y="5612541"/>
                </a:lnTo>
                <a:lnTo>
                  <a:pt x="8942046" y="5612112"/>
                </a:lnTo>
                <a:cubicBezTo>
                  <a:pt x="8934733" y="5612036"/>
                  <a:pt x="8930989" y="5613463"/>
                  <a:pt x="8928824" y="5615549"/>
                </a:cubicBezTo>
                <a:lnTo>
                  <a:pt x="8927294" y="5618607"/>
                </a:lnTo>
                <a:lnTo>
                  <a:pt x="8918651" y="5621688"/>
                </a:lnTo>
                <a:lnTo>
                  <a:pt x="8902772" y="5629703"/>
                </a:lnTo>
                <a:lnTo>
                  <a:pt x="8898724" y="5629379"/>
                </a:lnTo>
                <a:lnTo>
                  <a:pt x="8873099" y="5638628"/>
                </a:lnTo>
                <a:lnTo>
                  <a:pt x="8872234" y="5637889"/>
                </a:lnTo>
                <a:cubicBezTo>
                  <a:pt x="8869712" y="5636443"/>
                  <a:pt x="8866744" y="5635774"/>
                  <a:pt x="8862777" y="5636711"/>
                </a:cubicBezTo>
                <a:cubicBezTo>
                  <a:pt x="8861373" y="5622581"/>
                  <a:pt x="8857449" y="5632426"/>
                  <a:pt x="8845869" y="5636436"/>
                </a:cubicBezTo>
                <a:cubicBezTo>
                  <a:pt x="8841103" y="5615386"/>
                  <a:pt x="8812729" y="5634444"/>
                  <a:pt x="8800548" y="5625084"/>
                </a:cubicBezTo>
                <a:cubicBezTo>
                  <a:pt x="8792146" y="5628504"/>
                  <a:pt x="8783174" y="5631737"/>
                  <a:pt x="8773774" y="5634630"/>
                </a:cubicBezTo>
                <a:lnTo>
                  <a:pt x="8698255" y="5636083"/>
                </a:lnTo>
                <a:lnTo>
                  <a:pt x="8619167" y="5619130"/>
                </a:lnTo>
                <a:cubicBezTo>
                  <a:pt x="8589913" y="5618762"/>
                  <a:pt x="8564581" y="5612466"/>
                  <a:pt x="8539822" y="5616905"/>
                </a:cubicBezTo>
                <a:cubicBezTo>
                  <a:pt x="8529764" y="5612008"/>
                  <a:pt x="8520285" y="5610031"/>
                  <a:pt x="8511094" y="5617360"/>
                </a:cubicBezTo>
                <a:cubicBezTo>
                  <a:pt x="8483794" y="5614914"/>
                  <a:pt x="8477184" y="5604447"/>
                  <a:pt x="8459886" y="5612612"/>
                </a:cubicBezTo>
                <a:cubicBezTo>
                  <a:pt x="8444548" y="5595681"/>
                  <a:pt x="8443640" y="5602142"/>
                  <a:pt x="8436432" y="5606990"/>
                </a:cubicBezTo>
                <a:lnTo>
                  <a:pt x="8435403" y="5607336"/>
                </a:lnTo>
                <a:lnTo>
                  <a:pt x="8433307" y="5604917"/>
                </a:lnTo>
                <a:lnTo>
                  <a:pt x="8428968" y="5603796"/>
                </a:lnTo>
                <a:lnTo>
                  <a:pt x="8417124" y="5604518"/>
                </a:lnTo>
                <a:lnTo>
                  <a:pt x="8412669" y="5605413"/>
                </a:lnTo>
                <a:cubicBezTo>
                  <a:pt x="8409601" y="5605797"/>
                  <a:pt x="8407563" y="5605754"/>
                  <a:pt x="8406152" y="5605396"/>
                </a:cubicBezTo>
                <a:lnTo>
                  <a:pt x="8405989" y="5605197"/>
                </a:lnTo>
                <a:lnTo>
                  <a:pt x="8399884" y="5605568"/>
                </a:lnTo>
                <a:cubicBezTo>
                  <a:pt x="8389582" y="5606652"/>
                  <a:pt x="8379557" y="5608135"/>
                  <a:pt x="8370014" y="5609900"/>
                </a:cubicBezTo>
                <a:cubicBezTo>
                  <a:pt x="8361945" y="5598787"/>
                  <a:pt x="8326685" y="5611914"/>
                  <a:pt x="8330544" y="5590964"/>
                </a:cubicBezTo>
                <a:cubicBezTo>
                  <a:pt x="8317672" y="5592723"/>
                  <a:pt x="8309886" y="5601422"/>
                  <a:pt x="8314221" y="5587682"/>
                </a:cubicBezTo>
                <a:cubicBezTo>
                  <a:pt x="8309983" y="5587866"/>
                  <a:pt x="8307372" y="5586698"/>
                  <a:pt x="8305502" y="5584868"/>
                </a:cubicBezTo>
                <a:lnTo>
                  <a:pt x="8304962" y="5584007"/>
                </a:lnTo>
                <a:lnTo>
                  <a:pt x="8276324" y="5588260"/>
                </a:lnTo>
                <a:lnTo>
                  <a:pt x="8272522" y="5587226"/>
                </a:lnTo>
                <a:lnTo>
                  <a:pt x="8253857" y="5592043"/>
                </a:lnTo>
                <a:lnTo>
                  <a:pt x="8244212" y="5593439"/>
                </a:lnTo>
                <a:lnTo>
                  <a:pt x="8241488" y="5596085"/>
                </a:lnTo>
                <a:cubicBezTo>
                  <a:pt x="8238546" y="5597691"/>
                  <a:pt x="8234330" y="5598384"/>
                  <a:pt x="8227256" y="5597005"/>
                </a:cubicBezTo>
                <a:lnTo>
                  <a:pt x="8225619" y="5596262"/>
                </a:lnTo>
                <a:lnTo>
                  <a:pt x="8213882" y="5600179"/>
                </a:lnTo>
                <a:cubicBezTo>
                  <a:pt x="8210102" y="5601988"/>
                  <a:pt x="8206755" y="5604291"/>
                  <a:pt x="8204045" y="5607275"/>
                </a:cubicBezTo>
                <a:cubicBezTo>
                  <a:pt x="8164079" y="5591326"/>
                  <a:pt x="8126369" y="5605919"/>
                  <a:pt x="8082989" y="5603160"/>
                </a:cubicBezTo>
                <a:cubicBezTo>
                  <a:pt x="8034449" y="5606898"/>
                  <a:pt x="8008954" y="5596936"/>
                  <a:pt x="7976942" y="5598455"/>
                </a:cubicBezTo>
                <a:cubicBezTo>
                  <a:pt x="7962042" y="5600916"/>
                  <a:pt x="7941729" y="5599827"/>
                  <a:pt x="7950121" y="5590893"/>
                </a:cubicBezTo>
                <a:cubicBezTo>
                  <a:pt x="7904855" y="5610014"/>
                  <a:pt x="7778840" y="5612380"/>
                  <a:pt x="7727691" y="5621064"/>
                </a:cubicBezTo>
                <a:cubicBezTo>
                  <a:pt x="7699805" y="5600056"/>
                  <a:pt x="7714922" y="5619495"/>
                  <a:pt x="7685998" y="5615564"/>
                </a:cubicBezTo>
                <a:cubicBezTo>
                  <a:pt x="7693909" y="5634905"/>
                  <a:pt x="7650884" y="5604714"/>
                  <a:pt x="7649302" y="5626541"/>
                </a:cubicBezTo>
                <a:cubicBezTo>
                  <a:pt x="7644089" y="5625134"/>
                  <a:pt x="7639087" y="5623084"/>
                  <a:pt x="7634083" y="5620862"/>
                </a:cubicBezTo>
                <a:lnTo>
                  <a:pt x="7631455" y="5619708"/>
                </a:lnTo>
                <a:lnTo>
                  <a:pt x="7620952" y="5618872"/>
                </a:lnTo>
                <a:lnTo>
                  <a:pt x="7617992" y="5613914"/>
                </a:lnTo>
                <a:lnTo>
                  <a:pt x="7602182" y="5609271"/>
                </a:lnTo>
                <a:cubicBezTo>
                  <a:pt x="7596260" y="5608262"/>
                  <a:pt x="7589888" y="5608028"/>
                  <a:pt x="7582847" y="5609047"/>
                </a:cubicBezTo>
                <a:cubicBezTo>
                  <a:pt x="7565525" y="5617697"/>
                  <a:pt x="7538553" y="5607096"/>
                  <a:pt x="7514158" y="5607737"/>
                </a:cubicBezTo>
                <a:lnTo>
                  <a:pt x="7502955" y="5610415"/>
                </a:lnTo>
                <a:lnTo>
                  <a:pt x="7466391" y="5605949"/>
                </a:lnTo>
                <a:cubicBezTo>
                  <a:pt x="7455982" y="5605083"/>
                  <a:pt x="7445179" y="5604628"/>
                  <a:pt x="7433806" y="5604945"/>
                </a:cubicBezTo>
                <a:lnTo>
                  <a:pt x="7412693" y="5607075"/>
                </a:lnTo>
                <a:lnTo>
                  <a:pt x="7407159" y="5605310"/>
                </a:lnTo>
                <a:cubicBezTo>
                  <a:pt x="7397520" y="5605506"/>
                  <a:pt x="7384763" y="5611721"/>
                  <a:pt x="7385900" y="5604171"/>
                </a:cubicBezTo>
                <a:lnTo>
                  <a:pt x="7375071" y="5606788"/>
                </a:lnTo>
                <a:lnTo>
                  <a:pt x="7364382" y="5600762"/>
                </a:lnTo>
                <a:cubicBezTo>
                  <a:pt x="7363212" y="5599363"/>
                  <a:pt x="7362331" y="5597874"/>
                  <a:pt x="7361770" y="5596347"/>
                </a:cubicBezTo>
                <a:lnTo>
                  <a:pt x="7346641" y="5598329"/>
                </a:lnTo>
                <a:lnTo>
                  <a:pt x="7334238" y="5594014"/>
                </a:lnTo>
                <a:lnTo>
                  <a:pt x="7323426" y="5596835"/>
                </a:lnTo>
                <a:lnTo>
                  <a:pt x="7318938" y="5596200"/>
                </a:lnTo>
                <a:lnTo>
                  <a:pt x="7307784" y="5594065"/>
                </a:lnTo>
                <a:cubicBezTo>
                  <a:pt x="7302066" y="5592568"/>
                  <a:pt x="7295667" y="5590765"/>
                  <a:pt x="7288540" y="5589320"/>
                </a:cubicBezTo>
                <a:lnTo>
                  <a:pt x="7282537" y="5588660"/>
                </a:lnTo>
                <a:lnTo>
                  <a:pt x="7269466" y="5581404"/>
                </a:lnTo>
                <a:cubicBezTo>
                  <a:pt x="7259956" y="5575919"/>
                  <a:pt x="7252471" y="5572223"/>
                  <a:pt x="7244165" y="5575200"/>
                </a:cubicBezTo>
                <a:cubicBezTo>
                  <a:pt x="7230005" y="5568113"/>
                  <a:pt x="7220114" y="5548251"/>
                  <a:pt x="7199619" y="5553550"/>
                </a:cubicBezTo>
                <a:cubicBezTo>
                  <a:pt x="7205839" y="5544552"/>
                  <a:pt x="7176858" y="5552461"/>
                  <a:pt x="7173434" y="5543219"/>
                </a:cubicBezTo>
                <a:cubicBezTo>
                  <a:pt x="7171853" y="5535776"/>
                  <a:pt x="7162694" y="5536440"/>
                  <a:pt x="7155718" y="5533697"/>
                </a:cubicBezTo>
                <a:cubicBezTo>
                  <a:pt x="7150747" y="5526096"/>
                  <a:pt x="7115649" y="5519155"/>
                  <a:pt x="7103430" y="5520249"/>
                </a:cubicBezTo>
                <a:cubicBezTo>
                  <a:pt x="7068988" y="5527813"/>
                  <a:pt x="7041283" y="5497211"/>
                  <a:pt x="7013746" y="5502470"/>
                </a:cubicBezTo>
                <a:cubicBezTo>
                  <a:pt x="7006535" y="5501753"/>
                  <a:pt x="7000557" y="5500031"/>
                  <a:pt x="6995379" y="5497693"/>
                </a:cubicBezTo>
                <a:lnTo>
                  <a:pt x="6982475" y="5489641"/>
                </a:lnTo>
                <a:cubicBezTo>
                  <a:pt x="6982314" y="5487873"/>
                  <a:pt x="6982155" y="5486104"/>
                  <a:pt x="6981994" y="5484335"/>
                </a:cubicBezTo>
                <a:lnTo>
                  <a:pt x="6972355" y="5481074"/>
                </a:lnTo>
                <a:lnTo>
                  <a:pt x="6970394" y="5479383"/>
                </a:lnTo>
                <a:cubicBezTo>
                  <a:pt x="6966663" y="5476135"/>
                  <a:pt x="6962857" y="5473046"/>
                  <a:pt x="6958543" y="5470507"/>
                </a:cubicBezTo>
                <a:cubicBezTo>
                  <a:pt x="6946682" y="5490417"/>
                  <a:pt x="6919886" y="5452192"/>
                  <a:pt x="6918276" y="5472034"/>
                </a:cubicBezTo>
                <a:cubicBezTo>
                  <a:pt x="6892502" y="5461546"/>
                  <a:pt x="6897731" y="5483185"/>
                  <a:pt x="6881046" y="5457070"/>
                </a:cubicBezTo>
                <a:cubicBezTo>
                  <a:pt x="6828055" y="5453051"/>
                  <a:pt x="6839016" y="5431108"/>
                  <a:pt x="6752164" y="5425021"/>
                </a:cubicBezTo>
                <a:cubicBezTo>
                  <a:pt x="6758292" y="5421861"/>
                  <a:pt x="6727733" y="5418470"/>
                  <a:pt x="6724964" y="5414071"/>
                </a:cubicBezTo>
                <a:lnTo>
                  <a:pt x="6683286" y="5432830"/>
                </a:lnTo>
                <a:lnTo>
                  <a:pt x="6644277" y="5429684"/>
                </a:lnTo>
                <a:cubicBezTo>
                  <a:pt x="6602299" y="5429624"/>
                  <a:pt x="6572889" y="5412513"/>
                  <a:pt x="6532914" y="5431205"/>
                </a:cubicBezTo>
                <a:lnTo>
                  <a:pt x="6307459" y="5467087"/>
                </a:lnTo>
                <a:cubicBezTo>
                  <a:pt x="6243940" y="5484756"/>
                  <a:pt x="6232610" y="5506751"/>
                  <a:pt x="6196243" y="5515042"/>
                </a:cubicBezTo>
                <a:cubicBezTo>
                  <a:pt x="6164533" y="5518021"/>
                  <a:pt x="6142666" y="5509345"/>
                  <a:pt x="6099124" y="5516848"/>
                </a:cubicBezTo>
                <a:cubicBezTo>
                  <a:pt x="6076503" y="5515419"/>
                  <a:pt x="6031865" y="5528713"/>
                  <a:pt x="6016077" y="5528642"/>
                </a:cubicBezTo>
                <a:cubicBezTo>
                  <a:pt x="6017142" y="5530608"/>
                  <a:pt x="6008544" y="5532493"/>
                  <a:pt x="6004389" y="5531206"/>
                </a:cubicBezTo>
                <a:cubicBezTo>
                  <a:pt x="5932347" y="5531241"/>
                  <a:pt x="5981006" y="5545600"/>
                  <a:pt x="5933945" y="5538840"/>
                </a:cubicBezTo>
                <a:cubicBezTo>
                  <a:pt x="5905303" y="5539379"/>
                  <a:pt x="5918093" y="5561978"/>
                  <a:pt x="5883936" y="5553807"/>
                </a:cubicBezTo>
                <a:cubicBezTo>
                  <a:pt x="5850054" y="5556990"/>
                  <a:pt x="5832962" y="5567338"/>
                  <a:pt x="5798331" y="5564248"/>
                </a:cubicBezTo>
                <a:cubicBezTo>
                  <a:pt x="5766627" y="5567265"/>
                  <a:pt x="5741097" y="5573248"/>
                  <a:pt x="5712738" y="5573120"/>
                </a:cubicBezTo>
                <a:cubicBezTo>
                  <a:pt x="5703372" y="5576849"/>
                  <a:pt x="5693695" y="5578874"/>
                  <a:pt x="5681342" y="5575621"/>
                </a:cubicBezTo>
                <a:lnTo>
                  <a:pt x="5627167" y="5583215"/>
                </a:lnTo>
                <a:cubicBezTo>
                  <a:pt x="5612183" y="5597917"/>
                  <a:pt x="5611727" y="5586689"/>
                  <a:pt x="5591414" y="5587695"/>
                </a:cubicBezTo>
                <a:cubicBezTo>
                  <a:pt x="5574616" y="5587612"/>
                  <a:pt x="5598133" y="5579413"/>
                  <a:pt x="5583028" y="5580877"/>
                </a:cubicBezTo>
                <a:cubicBezTo>
                  <a:pt x="5569804" y="5586020"/>
                  <a:pt x="5562718" y="5576982"/>
                  <a:pt x="5549426" y="5582858"/>
                </a:cubicBezTo>
                <a:cubicBezTo>
                  <a:pt x="5559299" y="5589013"/>
                  <a:pt x="5515978" y="5586206"/>
                  <a:pt x="5519999" y="5592246"/>
                </a:cubicBezTo>
                <a:cubicBezTo>
                  <a:pt x="5498728" y="5585844"/>
                  <a:pt x="5500813" y="5597206"/>
                  <a:pt x="5480028" y="5597282"/>
                </a:cubicBezTo>
                <a:cubicBezTo>
                  <a:pt x="5468519" y="5595356"/>
                  <a:pt x="5461753" y="5595717"/>
                  <a:pt x="5456175" y="5600371"/>
                </a:cubicBezTo>
                <a:cubicBezTo>
                  <a:pt x="5402444" y="5590675"/>
                  <a:pt x="5431269" y="5603179"/>
                  <a:pt x="5388463" y="5602638"/>
                </a:cubicBezTo>
                <a:cubicBezTo>
                  <a:pt x="5350589" y="5601042"/>
                  <a:pt x="5310318" y="5602266"/>
                  <a:pt x="5265898" y="5591830"/>
                </a:cubicBezTo>
                <a:cubicBezTo>
                  <a:pt x="5256434" y="5588423"/>
                  <a:pt x="5240914" y="5588853"/>
                  <a:pt x="5231231" y="5592790"/>
                </a:cubicBezTo>
                <a:cubicBezTo>
                  <a:pt x="5229565" y="5593467"/>
                  <a:pt x="5228139" y="5594226"/>
                  <a:pt x="5226996" y="5595040"/>
                </a:cubicBezTo>
                <a:cubicBezTo>
                  <a:pt x="5199121" y="5587151"/>
                  <a:pt x="5190547" y="5594087"/>
                  <a:pt x="5175988" y="5588131"/>
                </a:cubicBezTo>
                <a:cubicBezTo>
                  <a:pt x="5141664" y="5589465"/>
                  <a:pt x="5120774" y="5599921"/>
                  <a:pt x="5107470" y="5594771"/>
                </a:cubicBezTo>
                <a:cubicBezTo>
                  <a:pt x="5082783" y="5597686"/>
                  <a:pt x="5044558" y="5603218"/>
                  <a:pt x="5027868" y="5605624"/>
                </a:cubicBezTo>
                <a:cubicBezTo>
                  <a:pt x="5023394" y="5609716"/>
                  <a:pt x="5015008" y="5608373"/>
                  <a:pt x="5007324" y="5609209"/>
                </a:cubicBezTo>
                <a:cubicBezTo>
                  <a:pt x="4999584" y="5613033"/>
                  <a:pt x="4963661" y="5613313"/>
                  <a:pt x="4952559" y="5611402"/>
                </a:cubicBezTo>
                <a:lnTo>
                  <a:pt x="4826081" y="5616191"/>
                </a:lnTo>
                <a:lnTo>
                  <a:pt x="4823501" y="5619174"/>
                </a:lnTo>
                <a:lnTo>
                  <a:pt x="4813093" y="5620026"/>
                </a:lnTo>
                <a:lnTo>
                  <a:pt x="4810563" y="5620787"/>
                </a:lnTo>
                <a:cubicBezTo>
                  <a:pt x="4805739" y="5622253"/>
                  <a:pt x="4800910" y="5623620"/>
                  <a:pt x="4795818" y="5624618"/>
                </a:cubicBezTo>
                <a:cubicBezTo>
                  <a:pt x="4792594" y="5611984"/>
                  <a:pt x="4751975" y="5631029"/>
                  <a:pt x="4758404" y="5619510"/>
                </a:cubicBezTo>
                <a:cubicBezTo>
                  <a:pt x="4729867" y="5622800"/>
                  <a:pt x="4743470" y="5610974"/>
                  <a:pt x="4717254" y="5624155"/>
                </a:cubicBezTo>
                <a:cubicBezTo>
                  <a:pt x="4665606" y="5620882"/>
                  <a:pt x="4638526" y="5634254"/>
                  <a:pt x="4591958" y="5624710"/>
                </a:cubicBezTo>
                <a:cubicBezTo>
                  <a:pt x="4600998" y="5629613"/>
                  <a:pt x="4491255" y="5629123"/>
                  <a:pt x="4476215" y="5628210"/>
                </a:cubicBezTo>
                <a:lnTo>
                  <a:pt x="4425193" y="5627414"/>
                </a:lnTo>
                <a:lnTo>
                  <a:pt x="4383866" y="5626546"/>
                </a:lnTo>
                <a:lnTo>
                  <a:pt x="4385596" y="5634646"/>
                </a:lnTo>
                <a:cubicBezTo>
                  <a:pt x="4373497" y="5634009"/>
                  <a:pt x="4366105" y="5636763"/>
                  <a:pt x="4360864" y="5641173"/>
                </a:cubicBezTo>
                <a:lnTo>
                  <a:pt x="4328321" y="5626332"/>
                </a:lnTo>
                <a:lnTo>
                  <a:pt x="4309842" y="5626471"/>
                </a:lnTo>
                <a:lnTo>
                  <a:pt x="4277424" y="5631598"/>
                </a:lnTo>
                <a:lnTo>
                  <a:pt x="4266627" y="5633969"/>
                </a:lnTo>
                <a:lnTo>
                  <a:pt x="4185525" y="5617508"/>
                </a:lnTo>
                <a:lnTo>
                  <a:pt x="4177617" y="5610903"/>
                </a:lnTo>
                <a:cubicBezTo>
                  <a:pt x="4169135" y="5606836"/>
                  <a:pt x="4157063" y="5604954"/>
                  <a:pt x="4136948" y="5608031"/>
                </a:cubicBezTo>
                <a:lnTo>
                  <a:pt x="4132323" y="5609784"/>
                </a:lnTo>
                <a:lnTo>
                  <a:pt x="4098620" y="5599672"/>
                </a:lnTo>
                <a:cubicBezTo>
                  <a:pt x="4087744" y="5595070"/>
                  <a:pt x="3971360" y="5589278"/>
                  <a:pt x="3963475" y="5581841"/>
                </a:cubicBezTo>
                <a:cubicBezTo>
                  <a:pt x="3836034" y="5600252"/>
                  <a:pt x="3827261" y="5567580"/>
                  <a:pt x="3703613" y="5572482"/>
                </a:cubicBezTo>
                <a:cubicBezTo>
                  <a:pt x="3596526" y="5522697"/>
                  <a:pt x="3528981" y="5553020"/>
                  <a:pt x="3432987" y="5545768"/>
                </a:cubicBezTo>
                <a:cubicBezTo>
                  <a:pt x="3341557" y="5540666"/>
                  <a:pt x="3299222" y="5556776"/>
                  <a:pt x="3176381" y="5556110"/>
                </a:cubicBezTo>
                <a:cubicBezTo>
                  <a:pt x="3046225" y="5545252"/>
                  <a:pt x="2856562" y="5551022"/>
                  <a:pt x="2710156" y="5527517"/>
                </a:cubicBezTo>
                <a:cubicBezTo>
                  <a:pt x="2595124" y="5519951"/>
                  <a:pt x="2594726" y="5525545"/>
                  <a:pt x="2550206" y="5524958"/>
                </a:cubicBezTo>
                <a:cubicBezTo>
                  <a:pt x="2535402" y="5528183"/>
                  <a:pt x="2457214" y="5518753"/>
                  <a:pt x="2443041" y="5523990"/>
                </a:cubicBezTo>
                <a:lnTo>
                  <a:pt x="2435613" y="5526704"/>
                </a:lnTo>
                <a:lnTo>
                  <a:pt x="2405682" y="5528307"/>
                </a:lnTo>
                <a:lnTo>
                  <a:pt x="2397487" y="5540337"/>
                </a:lnTo>
                <a:lnTo>
                  <a:pt x="2297454" y="5550765"/>
                </a:lnTo>
                <a:cubicBezTo>
                  <a:pt x="2230952" y="5521480"/>
                  <a:pt x="2174171" y="5556417"/>
                  <a:pt x="2056700" y="5555489"/>
                </a:cubicBezTo>
                <a:cubicBezTo>
                  <a:pt x="2025568" y="5545373"/>
                  <a:pt x="1901680" y="5520750"/>
                  <a:pt x="1878530" y="5535330"/>
                </a:cubicBezTo>
                <a:lnTo>
                  <a:pt x="1859292" y="5535461"/>
                </a:lnTo>
                <a:lnTo>
                  <a:pt x="1835626" y="5533793"/>
                </a:lnTo>
                <a:cubicBezTo>
                  <a:pt x="1823131" y="5534628"/>
                  <a:pt x="1810151" y="5536942"/>
                  <a:pt x="1798939" y="5540285"/>
                </a:cubicBezTo>
                <a:lnTo>
                  <a:pt x="1779046" y="5549949"/>
                </a:lnTo>
                <a:lnTo>
                  <a:pt x="1772421" y="5549018"/>
                </a:lnTo>
                <a:lnTo>
                  <a:pt x="1772052" y="5545689"/>
                </a:lnTo>
                <a:cubicBezTo>
                  <a:pt x="1758274" y="5534165"/>
                  <a:pt x="1670822" y="5556887"/>
                  <a:pt x="1711543" y="5534558"/>
                </a:cubicBezTo>
                <a:cubicBezTo>
                  <a:pt x="1696140" y="5533324"/>
                  <a:pt x="1670188" y="5488258"/>
                  <a:pt x="1631462" y="5491807"/>
                </a:cubicBezTo>
                <a:cubicBezTo>
                  <a:pt x="1579148" y="5498877"/>
                  <a:pt x="1591754" y="5486800"/>
                  <a:pt x="1538763" y="5482781"/>
                </a:cubicBezTo>
                <a:cubicBezTo>
                  <a:pt x="1522078" y="5456666"/>
                  <a:pt x="1527306" y="5478305"/>
                  <a:pt x="1501533" y="5467817"/>
                </a:cubicBezTo>
                <a:cubicBezTo>
                  <a:pt x="1499922" y="5487659"/>
                  <a:pt x="1473126" y="5449434"/>
                  <a:pt x="1461266" y="5469343"/>
                </a:cubicBezTo>
                <a:cubicBezTo>
                  <a:pt x="1456951" y="5466804"/>
                  <a:pt x="1453146" y="5463716"/>
                  <a:pt x="1449415" y="5460467"/>
                </a:cubicBezTo>
                <a:lnTo>
                  <a:pt x="1447454" y="5458776"/>
                </a:lnTo>
                <a:lnTo>
                  <a:pt x="1437814" y="5455515"/>
                </a:lnTo>
                <a:lnTo>
                  <a:pt x="1437334" y="5450209"/>
                </a:lnTo>
                <a:lnTo>
                  <a:pt x="1424429" y="5442157"/>
                </a:lnTo>
                <a:cubicBezTo>
                  <a:pt x="1419251" y="5439819"/>
                  <a:pt x="1413273" y="5438098"/>
                  <a:pt x="1406063" y="5437380"/>
                </a:cubicBezTo>
                <a:cubicBezTo>
                  <a:pt x="1378526" y="5442640"/>
                  <a:pt x="1350821" y="5412037"/>
                  <a:pt x="1316379" y="5419601"/>
                </a:cubicBezTo>
                <a:cubicBezTo>
                  <a:pt x="1304160" y="5420695"/>
                  <a:pt x="1269061" y="5413755"/>
                  <a:pt x="1264090" y="5406153"/>
                </a:cubicBezTo>
                <a:cubicBezTo>
                  <a:pt x="1257115" y="5403410"/>
                  <a:pt x="1247955" y="5404075"/>
                  <a:pt x="1246374" y="5396631"/>
                </a:cubicBezTo>
                <a:cubicBezTo>
                  <a:pt x="1242951" y="5387390"/>
                  <a:pt x="1213970" y="5395299"/>
                  <a:pt x="1220190" y="5386301"/>
                </a:cubicBezTo>
                <a:cubicBezTo>
                  <a:pt x="1199695" y="5391599"/>
                  <a:pt x="1189803" y="5371737"/>
                  <a:pt x="1175643" y="5364651"/>
                </a:cubicBezTo>
                <a:cubicBezTo>
                  <a:pt x="1167337" y="5367627"/>
                  <a:pt x="1159852" y="5363931"/>
                  <a:pt x="1150342" y="5358447"/>
                </a:cubicBezTo>
                <a:lnTo>
                  <a:pt x="1112024" y="5345786"/>
                </a:lnTo>
                <a:lnTo>
                  <a:pt x="1100870" y="5343651"/>
                </a:lnTo>
                <a:lnTo>
                  <a:pt x="1096383" y="5343015"/>
                </a:lnTo>
                <a:lnTo>
                  <a:pt x="1058039" y="5343504"/>
                </a:lnTo>
                <a:cubicBezTo>
                  <a:pt x="1057478" y="5341976"/>
                  <a:pt x="1056597" y="5340487"/>
                  <a:pt x="1055426" y="5339088"/>
                </a:cubicBezTo>
                <a:lnTo>
                  <a:pt x="1044738" y="5333063"/>
                </a:lnTo>
                <a:lnTo>
                  <a:pt x="1033909" y="5335680"/>
                </a:lnTo>
                <a:cubicBezTo>
                  <a:pt x="1035046" y="5328129"/>
                  <a:pt x="1022289" y="5334344"/>
                  <a:pt x="1012649" y="5334541"/>
                </a:cubicBezTo>
                <a:lnTo>
                  <a:pt x="1007115" y="5332775"/>
                </a:lnTo>
                <a:lnTo>
                  <a:pt x="987447" y="5346462"/>
                </a:lnTo>
                <a:cubicBezTo>
                  <a:pt x="976074" y="5346779"/>
                  <a:pt x="963827" y="5334768"/>
                  <a:pt x="953418" y="5333901"/>
                </a:cubicBezTo>
                <a:lnTo>
                  <a:pt x="916854" y="5329435"/>
                </a:lnTo>
                <a:lnTo>
                  <a:pt x="905651" y="5332114"/>
                </a:lnTo>
                <a:cubicBezTo>
                  <a:pt x="881256" y="5332755"/>
                  <a:pt x="855727" y="5330820"/>
                  <a:pt x="838405" y="5339470"/>
                </a:cubicBezTo>
                <a:cubicBezTo>
                  <a:pt x="831364" y="5340489"/>
                  <a:pt x="823548" y="5331589"/>
                  <a:pt x="817627" y="5330580"/>
                </a:cubicBezTo>
                <a:lnTo>
                  <a:pt x="801817" y="5325937"/>
                </a:lnTo>
                <a:lnTo>
                  <a:pt x="798857" y="5320979"/>
                </a:lnTo>
                <a:lnTo>
                  <a:pt x="788354" y="5320143"/>
                </a:lnTo>
                <a:lnTo>
                  <a:pt x="785726" y="5318989"/>
                </a:lnTo>
                <a:cubicBezTo>
                  <a:pt x="780721" y="5316767"/>
                  <a:pt x="775719" y="5314716"/>
                  <a:pt x="770507" y="5313309"/>
                </a:cubicBezTo>
                <a:cubicBezTo>
                  <a:pt x="768924" y="5335137"/>
                  <a:pt x="725899" y="5304945"/>
                  <a:pt x="733810" y="5324286"/>
                </a:cubicBezTo>
                <a:cubicBezTo>
                  <a:pt x="704886" y="5320356"/>
                  <a:pt x="720003" y="5339795"/>
                  <a:pt x="692117" y="5318786"/>
                </a:cubicBezTo>
                <a:cubicBezTo>
                  <a:pt x="640968" y="5327470"/>
                  <a:pt x="620209" y="5334772"/>
                  <a:pt x="574943" y="5327578"/>
                </a:cubicBezTo>
                <a:cubicBezTo>
                  <a:pt x="533141" y="5325624"/>
                  <a:pt x="480989" y="5305543"/>
                  <a:pt x="441302" y="5307062"/>
                </a:cubicBezTo>
                <a:cubicBezTo>
                  <a:pt x="381194" y="5308098"/>
                  <a:pt x="355572" y="5361507"/>
                  <a:pt x="336819" y="5336690"/>
                </a:cubicBezTo>
                <a:cubicBezTo>
                  <a:pt x="308424" y="5343088"/>
                  <a:pt x="294704" y="5344301"/>
                  <a:pt x="270932" y="5345451"/>
                </a:cubicBezTo>
                <a:lnTo>
                  <a:pt x="194189" y="5343588"/>
                </a:lnTo>
                <a:lnTo>
                  <a:pt x="192552" y="5342845"/>
                </a:lnTo>
                <a:cubicBezTo>
                  <a:pt x="185478" y="5341467"/>
                  <a:pt x="181262" y="5342160"/>
                  <a:pt x="178320" y="5343766"/>
                </a:cubicBezTo>
                <a:lnTo>
                  <a:pt x="175596" y="5346411"/>
                </a:lnTo>
                <a:lnTo>
                  <a:pt x="147287" y="5352625"/>
                </a:lnTo>
                <a:lnTo>
                  <a:pt x="114847" y="5355844"/>
                </a:lnTo>
                <a:lnTo>
                  <a:pt x="114306" y="5354983"/>
                </a:lnTo>
                <a:cubicBezTo>
                  <a:pt x="110042" y="5353823"/>
                  <a:pt x="100016" y="5353058"/>
                  <a:pt x="89264" y="5348886"/>
                </a:cubicBezTo>
                <a:cubicBezTo>
                  <a:pt x="93123" y="5327937"/>
                  <a:pt x="57863" y="5341064"/>
                  <a:pt x="49794" y="5329950"/>
                </a:cubicBezTo>
                <a:cubicBezTo>
                  <a:pt x="40251" y="5331715"/>
                  <a:pt x="30226" y="5333199"/>
                  <a:pt x="19924" y="5334282"/>
                </a:cubicBezTo>
                <a:lnTo>
                  <a:pt x="13819" y="5334653"/>
                </a:lnTo>
                <a:lnTo>
                  <a:pt x="13657" y="5334455"/>
                </a:lnTo>
                <a:cubicBezTo>
                  <a:pt x="12246" y="5334096"/>
                  <a:pt x="10207" y="5334053"/>
                  <a:pt x="7139" y="5334438"/>
                </a:cubicBezTo>
                <a:lnTo>
                  <a:pt x="2684" y="5335333"/>
                </a:lnTo>
                <a:lnTo>
                  <a:pt x="0" y="5335496"/>
                </a:lnTo>
                <a:lnTo>
                  <a:pt x="0" y="10592"/>
                </a:lnTo>
                <a:lnTo>
                  <a:pt x="11243827" y="0"/>
                </a:ln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B5FA81C2-B3CC-4DB3-E046-AA7DBB354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751" y="1059116"/>
            <a:ext cx="8924392" cy="933486"/>
          </a:xfrm>
        </p:spPr>
        <p:txBody>
          <a:bodyPr>
            <a:normAutofit/>
          </a:bodyPr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6A12243-4887-4E89-8347-1146AE5D1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1727" y="351737"/>
            <a:ext cx="1348547" cy="40780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70127 w 2201784"/>
              <a:gd name="connsiteY2" fmla="*/ 33245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cubicBezTo>
                  <a:pt x="781874" y="4129"/>
                  <a:pt x="1607589" y="24681"/>
                  <a:pt x="2170127" y="33245"/>
                </a:cubicBezTo>
                <a:cubicBezTo>
                  <a:pt x="2169852" y="63908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35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Substituent conținut 10">
            <a:extLst>
              <a:ext uri="{FF2B5EF4-FFF2-40B4-BE49-F238E27FC236}">
                <a16:creationId xmlns:a16="http://schemas.microsoft.com/office/drawing/2014/main" id="{F61C2B07-439A-80C5-AA2E-DF4101432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272" y="1992602"/>
            <a:ext cx="9155349" cy="376871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 I did not know that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thou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art, but knew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worth; and yet my love was never so strong.’ So it is now, ‘Will of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thee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why then do I say this: for Love knows no man can make such a lie. For what purpose </a:t>
            </a:r>
            <a:r>
              <a:rPr 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she? Time spent in me lies, till he come again came. And thus shall his story be told. Wherefore hate should ever live on him, though new finder. To-doth life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21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07B75C-2462-4AF7-541C-CB73723E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749" y="104742"/>
            <a:ext cx="10515600" cy="70491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Homework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75A729F-5EDC-9E36-1F49-6F5CDECF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22" y="809660"/>
            <a:ext cx="11537004" cy="532261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Fine-tune a language model on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your choice.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choose: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GPT-2, DistilGPT2)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(text generation, creative writing, etc.)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(poetry, jokes, stories, lyrics, dialogue...)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Adjust epochs, batch size, learning rate, etc.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your fine-tuned model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outputs</a:t>
            </a: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(5–10 sentences)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worked well?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 the model learn the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interesting, funny, or weird results?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you change anything next time?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small report. As usual, send the homework 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bianca.ebrasu@gmail.com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84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46235789-1FDE-C550-61F5-8B62FB23F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739"/>
            <a:ext cx="10515600" cy="1124949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Recap: L01 – Running a GPT-2 Model Locally</a:t>
            </a: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136528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10480" y="6810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662DA170-5CB9-D0B5-4B22-436DF9A6C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478021"/>
              </p:ext>
            </p:extLst>
          </p:nvPr>
        </p:nvGraphicFramePr>
        <p:xfrm>
          <a:off x="567950" y="2639965"/>
          <a:ext cx="10995518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22239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A07431-0A31-5667-E440-D94248647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things to remember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6EF83B45-F0D6-8162-ACC8-6D3B33094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145"/>
            <a:ext cx="10515600" cy="2665378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 – for encoding/decoding between text and Token IDs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sentence.</a:t>
            </a:r>
          </a:p>
          <a:p>
            <a:pPr marL="0" indent="0" algn="ctr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/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6A670896-3CC2-48DF-8C4C-F90F4D7190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7687399"/>
              </p:ext>
            </p:extLst>
          </p:nvPr>
        </p:nvGraphicFramePr>
        <p:xfrm>
          <a:off x="3193140" y="3022874"/>
          <a:ext cx="58057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20745871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14047357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06592296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2230309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6535918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7138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6821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8515925"/>
                  </a:ext>
                </a:extLst>
              </a:tr>
            </a:tbl>
          </a:graphicData>
        </a:graphic>
      </p:graphicFrame>
      <p:sp>
        <p:nvSpPr>
          <p:cNvPr id="5" name="Săgeată: jos 4">
            <a:extLst>
              <a:ext uri="{FF2B5EF4-FFF2-40B4-BE49-F238E27FC236}">
                <a16:creationId xmlns:a16="http://schemas.microsoft.com/office/drawing/2014/main" id="{8F916F17-2D59-1C0C-D64F-D4EE2F5F18C8}"/>
              </a:ext>
            </a:extLst>
          </p:cNvPr>
          <p:cNvSpPr/>
          <p:nvPr/>
        </p:nvSpPr>
        <p:spPr>
          <a:xfrm>
            <a:off x="5974402" y="2350424"/>
            <a:ext cx="243192" cy="5593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89FB003A-CD22-396F-9387-8289196A40A6}"/>
              </a:ext>
            </a:extLst>
          </p:cNvPr>
          <p:cNvSpPr txBox="1"/>
          <p:nvPr/>
        </p:nvSpPr>
        <p:spPr>
          <a:xfrm>
            <a:off x="2004742" y="3380526"/>
            <a:ext cx="13610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IDs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B6E8009F-E490-696C-2E2F-977A72382B89}"/>
              </a:ext>
            </a:extLst>
          </p:cNvPr>
          <p:cNvSpPr txBox="1"/>
          <p:nvPr/>
        </p:nvSpPr>
        <p:spPr>
          <a:xfrm>
            <a:off x="2004743" y="2996498"/>
            <a:ext cx="1188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Tokens</a:t>
            </a:r>
          </a:p>
        </p:txBody>
      </p:sp>
      <p:sp>
        <p:nvSpPr>
          <p:cNvPr id="8" name="CasetăText 7">
            <a:extLst>
              <a:ext uri="{FF2B5EF4-FFF2-40B4-BE49-F238E27FC236}">
                <a16:creationId xmlns:a16="http://schemas.microsoft.com/office/drawing/2014/main" id="{2F47591C-A8C4-ABF1-959C-AE2D9539ECF6}"/>
              </a:ext>
            </a:extLst>
          </p:cNvPr>
          <p:cNvSpPr txBox="1"/>
          <p:nvPr/>
        </p:nvSpPr>
        <p:spPr>
          <a:xfrm>
            <a:off x="838200" y="4328809"/>
            <a:ext cx="1135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Parameters: temperature,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top_p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 GPT-2 (117M) is small, and its results are often generic (ok for learning, not for production)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7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765EE6D9-67C5-1043-D20F-53FBCC863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Fine-tuning?</a:t>
            </a:r>
            <a:b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a Pre-Trained Model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DCB4ED10-A95D-FC3C-415C-18D2B8349C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010155"/>
              </p:ext>
            </p:extLst>
          </p:nvPr>
        </p:nvGraphicFramePr>
        <p:xfrm>
          <a:off x="778704" y="2431154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165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AF79F58A-0D69-AE87-ADD3-44F0AEA4E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327" y="126748"/>
            <a:ext cx="2094079" cy="630914"/>
          </a:xfrm>
        </p:spPr>
        <p:txBody>
          <a:bodyPr anchor="ctr"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5090475-111D-03A7-E793-DEA89CF1B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48" y="884409"/>
            <a:ext cx="10623301" cy="5341823"/>
          </a:xfrm>
        </p:spPr>
        <p:txBody>
          <a:bodyPr anchor="ctr">
            <a:noAutofit/>
          </a:bodyPr>
          <a:lstStyle/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is the process of continuing training a pretrained model on a new, often smaller dataset, so the model adapts to a specific task or domain.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means tweaking the model’s parameters to make it better at performing specific tasks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Fine-tuning continues an LLM's training by optimizing its parameters on new data from a target domain or task </a:t>
            </a:r>
          </a:p>
          <a:p>
            <a:pPr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 with a model that already knows language (pre-trained model)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Feed it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data/examples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Update only some (or all) model weights 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task-specific patterns -&gt; specialized LLM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865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7684F3C-261D-FB5C-5070-89E45AC59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918"/>
          </a:xfrm>
        </p:spPr>
        <p:txBody>
          <a:bodyPr>
            <a:normAutofit/>
          </a:bodyPr>
          <a:lstStyle/>
          <a:p>
            <a:r>
              <a:rPr lang="en-US" sz="3200" dirty="0"/>
              <a:t>Examples of Tasks</a:t>
            </a:r>
          </a:p>
        </p:txBody>
      </p:sp>
      <p:graphicFrame>
        <p:nvGraphicFramePr>
          <p:cNvPr id="5" name="Substituent conținut 2">
            <a:extLst>
              <a:ext uri="{FF2B5EF4-FFF2-40B4-BE49-F238E27FC236}">
                <a16:creationId xmlns:a16="http://schemas.microsoft.com/office/drawing/2014/main" id="{649076E2-E609-AFB8-81DD-BB5F24C52DE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235413"/>
          <a:ext cx="10515600" cy="4941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6339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7F859AA-E416-BF58-4429-7CE84F85B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532" y="643467"/>
            <a:ext cx="11210925" cy="7448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320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Training from Scratch vs Fine-Tuning</a:t>
            </a:r>
          </a:p>
        </p:txBody>
      </p:sp>
      <p:graphicFrame>
        <p:nvGraphicFramePr>
          <p:cNvPr id="4" name="Tabel 3">
            <a:extLst>
              <a:ext uri="{FF2B5EF4-FFF2-40B4-BE49-F238E27FC236}">
                <a16:creationId xmlns:a16="http://schemas.microsoft.com/office/drawing/2014/main" id="{E3E355D8-F469-BB43-18A3-7A7261E97A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782547"/>
              </p:ext>
            </p:extLst>
          </p:nvPr>
        </p:nvGraphicFramePr>
        <p:xfrm>
          <a:off x="643467" y="1815365"/>
          <a:ext cx="10905067" cy="411392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525364">
                  <a:extLst>
                    <a:ext uri="{9D8B030D-6E8A-4147-A177-3AD203B41FA5}">
                      <a16:colId xmlns:a16="http://schemas.microsoft.com/office/drawing/2014/main" val="3502491933"/>
                    </a:ext>
                  </a:extLst>
                </a:gridCol>
                <a:gridCol w="5379703">
                  <a:extLst>
                    <a:ext uri="{9D8B030D-6E8A-4147-A177-3AD203B41FA5}">
                      <a16:colId xmlns:a16="http://schemas.microsoft.com/office/drawing/2014/main" val="2269923817"/>
                    </a:ext>
                  </a:extLst>
                </a:gridCol>
              </a:tblGrid>
              <a:tr h="9347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From Scratch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32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Fine-Tuning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699988"/>
                  </a:ext>
                </a:extLst>
              </a:tr>
              <a:tr h="794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Needs huge data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work with a small dataset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535930"/>
                  </a:ext>
                </a:extLst>
              </a:tr>
              <a:tr h="794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 (compute)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Affordable on GPU or even CPU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740345"/>
                  </a:ext>
                </a:extLst>
              </a:tr>
              <a:tr h="794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Long training time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Fast (minutes to hours)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956296"/>
                  </a:ext>
                </a:extLst>
              </a:tr>
              <a:tr h="79479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from zero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3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Starts from “knows English”</a:t>
                      </a:r>
                    </a:p>
                  </a:txBody>
                  <a:tcPr marL="402856" marR="302143" marT="201428" marB="2014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rgbClr val="C7C6C1"/>
                      </a:solidFill>
                      <a:prstDash val="solid"/>
                    </a:lnT>
                    <a:lnB w="9525" cap="flat" cmpd="sng" algn="ctr">
                      <a:solidFill>
                        <a:srgbClr val="C7C6C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31071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064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u 1">
            <a:extLst>
              <a:ext uri="{FF2B5EF4-FFF2-40B4-BE49-F238E27FC236}">
                <a16:creationId xmlns:a16="http://schemas.microsoft.com/office/drawing/2014/main" id="{296D5CC8-0C1E-A420-DC2F-CC554BCB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74" y="170602"/>
            <a:ext cx="4977976" cy="14540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Fine-tuning</a:t>
            </a:r>
          </a:p>
        </p:txBody>
      </p:sp>
      <p:sp>
        <p:nvSpPr>
          <p:cNvPr id="19" name="Substituent conținut 2">
            <a:extLst>
              <a:ext uri="{FF2B5EF4-FFF2-40B4-BE49-F238E27FC236}">
                <a16:creationId xmlns:a16="http://schemas.microsoft.com/office/drawing/2014/main" id="{C3129496-3A26-8720-DC1D-34BD3BCB6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442" y="1522988"/>
            <a:ext cx="5557310" cy="4278722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consistent responses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knowledge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Control</a:t>
            </a:r>
          </a:p>
          <a:p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Decreased Hallucinations</a:t>
            </a:r>
          </a:p>
          <a:p>
            <a:pPr marL="0" indent="0">
              <a:buNone/>
            </a:pPr>
            <a:endParaRPr lang="en-US" sz="18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smaller (fine-tuned) model can often outperform larger (more expensive) models on the set of tasks on which it was fine-tuned!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0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rain in head">
            <a:extLst>
              <a:ext uri="{FF2B5EF4-FFF2-40B4-BE49-F238E27FC236}">
                <a16:creationId xmlns:a16="http://schemas.microsoft.com/office/drawing/2014/main" id="{AC63C745-6600-A007-8D8D-9BFECF99F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8" name="Săgeată: dreapta 7">
            <a:extLst>
              <a:ext uri="{FF2B5EF4-FFF2-40B4-BE49-F238E27FC236}">
                <a16:creationId xmlns:a16="http://schemas.microsoft.com/office/drawing/2014/main" id="{5338A6C8-F24A-6A6F-F2CF-AF6029B31E67}"/>
              </a:ext>
            </a:extLst>
          </p:cNvPr>
          <p:cNvSpPr/>
          <p:nvPr/>
        </p:nvSpPr>
        <p:spPr>
          <a:xfrm>
            <a:off x="232121" y="4692558"/>
            <a:ext cx="572153" cy="2782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877263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1466</Words>
  <Application>Microsoft Office PowerPoint</Application>
  <PresentationFormat>Ecran lat</PresentationFormat>
  <Paragraphs>224</Paragraphs>
  <Slides>24</Slides>
  <Notes>6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24</vt:i4>
      </vt:variant>
    </vt:vector>
  </HeadingPairs>
  <TitlesOfParts>
    <vt:vector size="31" baseType="lpstr">
      <vt:lpstr>Aptos</vt:lpstr>
      <vt:lpstr>Aptos Display</vt:lpstr>
      <vt:lpstr>Arial</vt:lpstr>
      <vt:lpstr>Courier New</vt:lpstr>
      <vt:lpstr>Times New Roman</vt:lpstr>
      <vt:lpstr>Wingdings</vt:lpstr>
      <vt:lpstr>Temă Office</vt:lpstr>
      <vt:lpstr>L02: Fine-Tuning a Pretrained Large Language Model</vt:lpstr>
      <vt:lpstr>L02 Summary</vt:lpstr>
      <vt:lpstr>Recap: L01 – Running a GPT-2 Model Locally</vt:lpstr>
      <vt:lpstr>Key things to remember</vt:lpstr>
      <vt:lpstr>Why Fine-tuning? Limitations of a Pre-Trained Model</vt:lpstr>
      <vt:lpstr>Fine-tuning</vt:lpstr>
      <vt:lpstr>Examples of Tasks</vt:lpstr>
      <vt:lpstr>Prezentare PowerPoint</vt:lpstr>
      <vt:lpstr>Benefits of Fine-tuning</vt:lpstr>
      <vt:lpstr>Prezentare PowerPoint</vt:lpstr>
      <vt:lpstr>Prezentare PowerPoint</vt:lpstr>
      <vt:lpstr>Prezentare PowerPoint</vt:lpstr>
      <vt:lpstr>Step 3: Setting up the Environment – Google Colab</vt:lpstr>
      <vt:lpstr>Step 3: Setting up the Environment – Google Colab</vt:lpstr>
      <vt:lpstr>Prezentare PowerPoint</vt:lpstr>
      <vt:lpstr>Prezentare PowerPoint</vt:lpstr>
      <vt:lpstr>Step 6: Training  3 Ways to Parameter Training</vt:lpstr>
      <vt:lpstr>Prezentare PowerPoint</vt:lpstr>
      <vt:lpstr>6.1 Training Arguments</vt:lpstr>
      <vt:lpstr>6.1 Training Arguments</vt:lpstr>
      <vt:lpstr>6.2 Initialize the Trainer</vt:lpstr>
      <vt:lpstr>6.3 Start the training</vt:lpstr>
      <vt:lpstr>Results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Bianca Ebrasu</dc:creator>
  <cp:lastModifiedBy>Bianca Ebrasu</cp:lastModifiedBy>
  <cp:revision>19</cp:revision>
  <dcterms:created xsi:type="dcterms:W3CDTF">2025-09-08T13:48:00Z</dcterms:created>
  <dcterms:modified xsi:type="dcterms:W3CDTF">2025-10-16T08:43:45Z</dcterms:modified>
</cp:coreProperties>
</file>