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8080"/>
    <a:srgbClr val="800000"/>
    <a:srgbClr val="660033"/>
    <a:srgbClr val="3366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94652" autoAdjust="0"/>
  </p:normalViewPr>
  <p:slideViewPr>
    <p:cSldViewPr>
      <p:cViewPr varScale="1">
        <p:scale>
          <a:sx n="109" d="100"/>
          <a:sy n="109" d="100"/>
        </p:scale>
        <p:origin x="13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F8C41-F449-4F7C-8444-68AA3767300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46C6C-5BCF-450B-B3C6-83A5D79010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F6C64-8A3F-463E-BEE1-5D7DD3A2C83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BF68E-051B-4CC4-B10E-F7BA9B318CD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12C74-C50E-4A62-9D01-37FBC2A678B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20206-5E3D-4C87-BE5F-A0A4731496B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AB4AD-1463-4BD8-805C-5B21ED854AE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163AF-B545-4039-B50D-70F6E4A50BE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892F0-52CA-4801-890C-BD279774091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98350-AB7F-4822-8B60-A9ADE9ACFD8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2161E-3F5C-4210-8946-CAF99067834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E9C936-F324-4391-AB35-ACC37CBF2F1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1285852" y="1357298"/>
            <a:ext cx="6594501" cy="576262"/>
          </a:xfrm>
        </p:spPr>
        <p:txBody>
          <a:bodyPr/>
          <a:lstStyle/>
          <a:p>
            <a:r>
              <a:rPr lang="en-US" sz="6600" smtClean="0">
                <a:solidFill>
                  <a:srgbClr val="336699"/>
                </a:solidFill>
              </a:rPr>
              <a:t>Water</a:t>
            </a:r>
            <a:endParaRPr lang="es-ES" sz="6600" dirty="0">
              <a:solidFill>
                <a:srgbClr val="336699"/>
              </a:solidFill>
            </a:endParaRPr>
          </a:p>
        </p:txBody>
      </p:sp>
      <p:sp>
        <p:nvSpPr>
          <p:cNvPr id="6" name="Багетная рамка 5"/>
          <p:cNvSpPr/>
          <p:nvPr/>
        </p:nvSpPr>
        <p:spPr>
          <a:xfrm>
            <a:off x="7500926" y="6500810"/>
            <a:ext cx="1643074" cy="35719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Prezentacii.com</a:t>
            </a:r>
            <a:endParaRPr lang="ru-RU" sz="1400" dirty="0"/>
          </a:p>
        </p:txBody>
      </p:sp>
      <p:sp>
        <p:nvSpPr>
          <p:cNvPr id="2" name="Равнобедренный треугольник 1"/>
          <p:cNvSpPr/>
          <p:nvPr/>
        </p:nvSpPr>
        <p:spPr>
          <a:xfrm>
            <a:off x="2411760" y="2420888"/>
            <a:ext cx="28803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73188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2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Arial</vt:lpstr>
      <vt:lpstr>Diseño predeterminado</vt:lpstr>
      <vt:lpstr>Water</vt:lpstr>
      <vt:lpstr>Презентация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Pimenov Aleksandr</cp:lastModifiedBy>
  <cp:revision>581</cp:revision>
  <dcterms:created xsi:type="dcterms:W3CDTF">2010-05-23T14:28:12Z</dcterms:created>
  <dcterms:modified xsi:type="dcterms:W3CDTF">2020-11-27T11:27:19Z</dcterms:modified>
</cp:coreProperties>
</file>