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Kanit" panose="020B0604020202020204" charset="-34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DwOGbCtimjo1XMQXES8eS3z6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34C33-DC39-4E9C-8098-BA183C73BD00}">
  <a:tblStyle styleId="{2BA34C33-DC39-4E9C-8098-BA183C73BD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4" name="Google Shape;50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2" name="Google Shape;6192;g2390260b6a0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3" name="Google Shape;6193;g2390260b6a0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4" name="Google Shape;6374;g21d465d6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5" name="Google Shape;6375;g21d465d6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2" name="Google Shape;6382;g2390260b6a0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3" name="Google Shape;6383;g2390260b6a0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" name="Google Shape;6564;g2390260b6a0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5" name="Google Shape;6565;g2390260b6a0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Google Shape;65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4" name="Google Shape;65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6" name="Google Shape;52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7" name="Google Shape;52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4" name="Google Shape;53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5" name="Google Shape;53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1" name="Google Shape;53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2" name="Google Shape;55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3" name="Google Shape;55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" name="Google Shape;5632;g2390260b6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3" name="Google Shape;5633;g2390260b6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4" name="Google Shape;58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5" name="Google Shape;58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" name="Google Shape;5969;g2390260b6a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0" name="Google Shape;5970;g2390260b6a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Google Shape;61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2" name="Google Shape;61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0" name="Google Shape;10;p42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2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2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2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2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2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2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2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2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2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2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2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2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2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2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2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2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2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2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2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2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2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2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2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2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2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2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2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2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2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2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2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2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2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2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2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2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2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2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2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2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2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2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2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2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2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2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2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2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2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2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2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2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2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2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2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2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2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2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2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2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2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2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2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2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2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2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2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2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2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2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2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2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2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2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2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2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2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2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2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2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2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2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2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2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2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2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2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2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2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2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2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2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2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2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2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2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2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2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2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2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2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2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2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2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2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2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2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2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2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2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2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2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2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2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2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2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2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2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2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2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2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2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2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2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2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2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2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2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2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2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2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2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2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2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2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2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2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2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2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2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2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2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2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2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2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2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2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2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2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2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2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2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2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2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2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2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2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2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2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2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2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2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2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2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2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2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2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2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2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2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2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2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4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8265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subTitle" idx="1"/>
          </p:nvPr>
        </p:nvSpPr>
        <p:spPr>
          <a:xfrm>
            <a:off x="713225" y="2515975"/>
            <a:ext cx="3614100" cy="4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29" name="Google Shape;229;p42"/>
          <p:cNvGrpSpPr/>
          <p:nvPr/>
        </p:nvGrpSpPr>
        <p:grpSpPr>
          <a:xfrm>
            <a:off x="8129433" y="710910"/>
            <a:ext cx="1084052" cy="2357899"/>
            <a:chOff x="5579925" y="2019750"/>
            <a:chExt cx="769650" cy="1674050"/>
          </a:xfrm>
        </p:grpSpPr>
        <p:sp>
          <p:nvSpPr>
            <p:cNvPr id="230" name="Google Shape;230;p42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2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2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2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2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2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2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6" name="Google Shape;2096;p51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097" name="Google Shape;2097;p51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51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51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51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51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51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51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51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51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51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51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51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51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51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51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51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51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51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51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51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51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51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51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51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51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51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51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51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51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4" name="Google Shape;2314;p51"/>
          <p:cNvSpPr txBox="1">
            <a:spLocks noGrp="1"/>
          </p:cNvSpPr>
          <p:nvPr>
            <p:ph type="title"/>
          </p:nvPr>
        </p:nvSpPr>
        <p:spPr>
          <a:xfrm>
            <a:off x="1058525" y="1509700"/>
            <a:ext cx="70197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15" name="Google Shape;2315;p51"/>
          <p:cNvSpPr txBox="1">
            <a:spLocks noGrp="1"/>
          </p:cNvSpPr>
          <p:nvPr>
            <p:ph type="subTitle" idx="1"/>
          </p:nvPr>
        </p:nvSpPr>
        <p:spPr>
          <a:xfrm>
            <a:off x="1065796" y="539500"/>
            <a:ext cx="70197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6" name="Google Shape;2316;p51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8" name="Google Shape;2318;p5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319" name="Google Shape;2319;p52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52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52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52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52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52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52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2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2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52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52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52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52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2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52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52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52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52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52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52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52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52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52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52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52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52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52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52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52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52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52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52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52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52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52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52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52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52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52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52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52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52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52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52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52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52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52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6" name="Google Shape;2536;p5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3672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538" name="Google Shape;2538;p52"/>
          <p:cNvSpPr txBox="1">
            <a:spLocks noGrp="1"/>
          </p:cNvSpPr>
          <p:nvPr>
            <p:ph type="subTitle" idx="1"/>
          </p:nvPr>
        </p:nvSpPr>
        <p:spPr>
          <a:xfrm>
            <a:off x="713225" y="1258850"/>
            <a:ext cx="3367200" cy="33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9" name="Google Shape;2539;p52"/>
          <p:cNvSpPr txBox="1">
            <a:spLocks noGrp="1"/>
          </p:cNvSpPr>
          <p:nvPr>
            <p:ph type="title" idx="2"/>
          </p:nvPr>
        </p:nvSpPr>
        <p:spPr>
          <a:xfrm>
            <a:off x="713225" y="1852025"/>
            <a:ext cx="33672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540" name="Google Shape;2540;p52"/>
          <p:cNvSpPr txBox="1">
            <a:spLocks noGrp="1"/>
          </p:cNvSpPr>
          <p:nvPr>
            <p:ph type="subTitle" idx="3"/>
          </p:nvPr>
        </p:nvSpPr>
        <p:spPr>
          <a:xfrm>
            <a:off x="713225" y="2571375"/>
            <a:ext cx="3367200" cy="33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1" name="Google Shape;2541;p52"/>
          <p:cNvSpPr txBox="1">
            <a:spLocks noGrp="1"/>
          </p:cNvSpPr>
          <p:nvPr>
            <p:ph type="title" idx="4"/>
          </p:nvPr>
        </p:nvSpPr>
        <p:spPr>
          <a:xfrm>
            <a:off x="713225" y="3164575"/>
            <a:ext cx="33672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542" name="Google Shape;2542;p52"/>
          <p:cNvSpPr txBox="1">
            <a:spLocks noGrp="1"/>
          </p:cNvSpPr>
          <p:nvPr>
            <p:ph type="subTitle" idx="5"/>
          </p:nvPr>
        </p:nvSpPr>
        <p:spPr>
          <a:xfrm>
            <a:off x="713225" y="3883900"/>
            <a:ext cx="3367200" cy="33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4" name="Google Shape;2544;p5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545" name="Google Shape;2545;p5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5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5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5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5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5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5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5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5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5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5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5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5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5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5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5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5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5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5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5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5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5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5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5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5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5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5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5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5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5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5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5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5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5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5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5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5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5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5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5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5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5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5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5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5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5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5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2" name="Google Shape;2762;p5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3" name="Google Shape;2763;p53"/>
          <p:cNvSpPr txBox="1">
            <a:spLocks noGrp="1"/>
          </p:cNvSpPr>
          <p:nvPr>
            <p:ph type="title" hasCustomPrompt="1"/>
          </p:nvPr>
        </p:nvSpPr>
        <p:spPr>
          <a:xfrm>
            <a:off x="1933050" y="539500"/>
            <a:ext cx="52779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4" name="Google Shape;2764;p53"/>
          <p:cNvSpPr txBox="1">
            <a:spLocks noGrp="1"/>
          </p:cNvSpPr>
          <p:nvPr>
            <p:ph type="subTitle" idx="1"/>
          </p:nvPr>
        </p:nvSpPr>
        <p:spPr>
          <a:xfrm>
            <a:off x="2557325" y="2012600"/>
            <a:ext cx="4029300" cy="38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oogle Shape;2766;p5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767" name="Google Shape;2767;p54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54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54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54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54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54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54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54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54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54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54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54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54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54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54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54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54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54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54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54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54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54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54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54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54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54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54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54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54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54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54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54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54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54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54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54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54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54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54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54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54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54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54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54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54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54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54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54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54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54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54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54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54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54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54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54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54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54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54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54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54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54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54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54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54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54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54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54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54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54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54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54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54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54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54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54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54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54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54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54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54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54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54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54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54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54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54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54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54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54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54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54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54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54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54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54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54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54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54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54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54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54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54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54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54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54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54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54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54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54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54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54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54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54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54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54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54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54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54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54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4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4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4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54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54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54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54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54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54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54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54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4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54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4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54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54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54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54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54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4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4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4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54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54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54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54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54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54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54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54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54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54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54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54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54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54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54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54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54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4" name="Google Shape;2984;p5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5" name="Google Shape;2985;p54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7" name="Google Shape;2987;p5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988" name="Google Shape;2988;p55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5" name="Google Shape;3205;p5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55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4411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207" name="Google Shape;3207;p55"/>
          <p:cNvSpPr txBox="1">
            <a:spLocks noGrp="1"/>
          </p:cNvSpPr>
          <p:nvPr>
            <p:ph type="subTitle" idx="1"/>
          </p:nvPr>
        </p:nvSpPr>
        <p:spPr>
          <a:xfrm>
            <a:off x="713232" y="1026900"/>
            <a:ext cx="44115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8" name="Google Shape;3208;p55"/>
          <p:cNvSpPr>
            <a:spLocks noGrp="1"/>
          </p:cNvSpPr>
          <p:nvPr>
            <p:ph type="pic" idx="2"/>
          </p:nvPr>
        </p:nvSpPr>
        <p:spPr>
          <a:xfrm>
            <a:off x="716025" y="1702250"/>
            <a:ext cx="4587600" cy="253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9" name="Google Shape;3209;p55"/>
          <p:cNvSpPr>
            <a:spLocks noGrp="1"/>
          </p:cNvSpPr>
          <p:nvPr>
            <p:ph type="pic" idx="3"/>
          </p:nvPr>
        </p:nvSpPr>
        <p:spPr>
          <a:xfrm>
            <a:off x="5404975" y="1702250"/>
            <a:ext cx="3025800" cy="253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210" name="Google Shape;3210;p55"/>
          <p:cNvGrpSpPr/>
          <p:nvPr/>
        </p:nvGrpSpPr>
        <p:grpSpPr>
          <a:xfrm>
            <a:off x="8119309" y="380439"/>
            <a:ext cx="623193" cy="675134"/>
            <a:chOff x="4445925" y="5068600"/>
            <a:chExt cx="298750" cy="323650"/>
          </a:xfrm>
        </p:grpSpPr>
        <p:sp>
          <p:nvSpPr>
            <p:cNvPr id="3211" name="Google Shape;3211;p55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55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8" name="Google Shape;3218;p5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219" name="Google Shape;3219;p56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56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56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56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56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56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56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56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56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56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56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56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56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56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56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56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56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56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56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56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56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56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56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56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56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56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56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56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56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56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56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56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56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56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56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56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56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56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56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56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56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56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56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56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56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56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56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56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56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56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56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56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56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56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56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56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56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56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56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56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56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56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56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56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56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56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56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56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56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56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56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56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56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56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56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56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56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56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56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56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56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56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56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56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56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56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56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56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56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56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56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56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56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56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56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56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56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56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56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56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56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56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56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56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56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56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56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56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56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56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56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56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56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56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56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56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56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56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56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56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56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56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56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56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56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56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56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56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56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56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56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56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56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56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56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56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56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56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56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56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56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56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56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56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56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56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56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56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56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56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56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56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56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56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56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56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56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56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56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56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56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56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56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56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56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56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56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56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56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56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56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56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56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56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56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56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56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56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56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56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56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56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56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56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56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56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56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56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56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56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56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56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56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56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56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56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56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56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56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56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56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56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56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56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56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56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56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56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56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56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56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56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56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56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56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56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56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6" name="Google Shape;3436;p5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7" name="Google Shape;3437;p56"/>
          <p:cNvSpPr txBox="1">
            <a:spLocks noGrp="1"/>
          </p:cNvSpPr>
          <p:nvPr>
            <p:ph type="ctrTitle"/>
          </p:nvPr>
        </p:nvSpPr>
        <p:spPr>
          <a:xfrm>
            <a:off x="707258" y="549024"/>
            <a:ext cx="29853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8" name="Google Shape;3438;p56"/>
          <p:cNvSpPr txBox="1">
            <a:spLocks noGrp="1"/>
          </p:cNvSpPr>
          <p:nvPr>
            <p:ph type="subTitle" idx="1"/>
          </p:nvPr>
        </p:nvSpPr>
        <p:spPr>
          <a:xfrm>
            <a:off x="707258" y="1449924"/>
            <a:ext cx="29853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9" name="Google Shape;3439;p56"/>
          <p:cNvSpPr txBox="1"/>
          <p:nvPr/>
        </p:nvSpPr>
        <p:spPr>
          <a:xfrm>
            <a:off x="713225" y="3924000"/>
            <a:ext cx="4068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 b="1" i="0" u="sng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 b="1" i="0" u="sng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 i="0" u="sng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000" b="1" i="0" u="sng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sng" strike="noStrike" cap="non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440" name="Google Shape;3440;p56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3441" name="Google Shape;3441;p56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56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56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56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56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56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56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56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0" name="Google Shape;3450;p5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451" name="Google Shape;3451;p57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57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57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57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57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57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57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57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57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57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57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57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57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57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57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57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57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57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57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57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57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57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57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57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57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57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57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57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57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57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57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57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57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57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57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57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57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57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57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57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57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57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57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57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57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57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57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57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57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57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57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57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57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57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57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57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57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57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57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57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7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57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57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57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57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57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57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57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57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57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57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57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57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57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57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57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57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57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57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57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57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57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57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57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57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57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57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57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57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57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57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57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57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57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57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57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57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57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57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57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57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57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57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57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57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57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57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57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57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57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57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57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57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57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57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57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57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57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57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57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57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57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57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57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57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57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57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57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57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57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57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57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57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57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57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57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57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57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57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57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57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57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57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57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57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57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57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57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57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57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57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57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57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57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57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57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57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57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57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57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57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57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57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57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57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57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57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57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57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57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57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57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57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57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57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57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57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57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57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57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57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57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57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57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57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57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57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57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57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57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57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57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57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57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57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57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57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57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57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57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8" name="Google Shape;3668;p5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57"/>
          <p:cNvSpPr txBox="1">
            <a:spLocks noGrp="1"/>
          </p:cNvSpPr>
          <p:nvPr>
            <p:ph type="title"/>
          </p:nvPr>
        </p:nvSpPr>
        <p:spPr>
          <a:xfrm>
            <a:off x="710050" y="463300"/>
            <a:ext cx="77127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70" name="Google Shape;3670;p57"/>
          <p:cNvSpPr txBox="1">
            <a:spLocks noGrp="1"/>
          </p:cNvSpPr>
          <p:nvPr>
            <p:ph type="body" idx="1"/>
          </p:nvPr>
        </p:nvSpPr>
        <p:spPr>
          <a:xfrm>
            <a:off x="710050" y="1026900"/>
            <a:ext cx="77127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2">
    <p:spTree>
      <p:nvGrpSpPr>
        <p:cNvPr id="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2" name="Google Shape;3672;p5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673" name="Google Shape;3673;p58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58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58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58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58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58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58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58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58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58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58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58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58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58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58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58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58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58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58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58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58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58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58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58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58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58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58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58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58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58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58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58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58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58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58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58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58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58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58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58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58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58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58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58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58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58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58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58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58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58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58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58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58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58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58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58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58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58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58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58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58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58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58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58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58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58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58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58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58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58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58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58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58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58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58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58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58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58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58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58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58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58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58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58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58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58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58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58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58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58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58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58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58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58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58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58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58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58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58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58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58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58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58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58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58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58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58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58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58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58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58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58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58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58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58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58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58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58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58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58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58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58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58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58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58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58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58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58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58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58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58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58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58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58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58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58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58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58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58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58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58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58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58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58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58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58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58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58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58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58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58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58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58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58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58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58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58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58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58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58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58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58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58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58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58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58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58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58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58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58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58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58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58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58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58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58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58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58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58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58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58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58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58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58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58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58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58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58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58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58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58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58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58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58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58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58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58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58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58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58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58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58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58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58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58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58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58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58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58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58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58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58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58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58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58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58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58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0" name="Google Shape;3890;p5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1" name="Google Shape;3891;p58"/>
          <p:cNvSpPr txBox="1">
            <a:spLocks noGrp="1"/>
          </p:cNvSpPr>
          <p:nvPr>
            <p:ph type="title"/>
          </p:nvPr>
        </p:nvSpPr>
        <p:spPr>
          <a:xfrm>
            <a:off x="710050" y="463300"/>
            <a:ext cx="77127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92" name="Google Shape;3892;p58"/>
          <p:cNvSpPr txBox="1">
            <a:spLocks noGrp="1"/>
          </p:cNvSpPr>
          <p:nvPr>
            <p:ph type="body" idx="1"/>
          </p:nvPr>
        </p:nvSpPr>
        <p:spPr>
          <a:xfrm>
            <a:off x="710050" y="1026900"/>
            <a:ext cx="5961300" cy="3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4" name="Google Shape;3894;p6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895" name="Google Shape;3895;p62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62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62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62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62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62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62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62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62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62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62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62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62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62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62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62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62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62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62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62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62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62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62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62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62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62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62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62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62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62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62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62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62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62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62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62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62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62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62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62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62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62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62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62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62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62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62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62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62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62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62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62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62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62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62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62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62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62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62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62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62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62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62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62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62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62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62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62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62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62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62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62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62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62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62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62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62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62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62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62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62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62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62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62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62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62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62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62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62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62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62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62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62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62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62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62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62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62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62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62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62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62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62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62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62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62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62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62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62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62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62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62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62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62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62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62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62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62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62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62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62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62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62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62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62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62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62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62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62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62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62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62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62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62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62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62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62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62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62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62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62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62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62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62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62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62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62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62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62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62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62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62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62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62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62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62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62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62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62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62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62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62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62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62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62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62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62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62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62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62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62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62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62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62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62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62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62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62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62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62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62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62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62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62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62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62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62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62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62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62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62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62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62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62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62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62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62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62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62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62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62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62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62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62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62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62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62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62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62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62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62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62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62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62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62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62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62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2" name="Google Shape;4112;p6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6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oogle Shape;4115;p6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116" name="Google Shape;4116;p6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6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6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6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6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6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6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6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6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6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6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6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6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6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6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6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6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6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6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6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6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6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6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6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6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6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6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6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6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6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6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6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6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6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6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6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6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6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6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6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6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6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6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6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6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6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6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6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6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6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6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6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6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6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6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6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6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6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6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6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6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6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6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6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6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6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6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6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6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6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6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6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6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6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6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6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6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6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6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6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6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6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6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6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6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6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6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6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6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6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6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6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6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6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6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6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6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6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6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6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6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6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6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6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6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6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6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6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6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6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6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6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6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6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6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6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6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6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6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6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6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6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6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6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6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6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6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6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6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6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6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6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6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6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6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6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6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6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6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6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6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6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6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6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6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6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p6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p6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6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6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6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6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6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6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6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6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6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6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6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6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6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p6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p6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6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6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6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6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6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6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5" name="Google Shape;4285;p6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6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6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6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6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6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6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6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6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6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6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6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6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6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6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6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6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6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6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6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6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6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6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6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6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6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6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6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6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6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6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6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6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6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6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6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6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6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6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6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6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3" name="Google Shape;4333;p6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4" name="Google Shape;4334;p63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35" name="Google Shape;4335;p63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4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1" name="Google Shape;241;p4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43"/>
          <p:cNvSpPr txBox="1">
            <a:spLocks noGrp="1"/>
          </p:cNvSpPr>
          <p:nvPr>
            <p:ph type="subTitle" idx="1"/>
          </p:nvPr>
        </p:nvSpPr>
        <p:spPr>
          <a:xfrm>
            <a:off x="705100" y="1062775"/>
            <a:ext cx="7344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61" name="Google Shape;461;p43"/>
          <p:cNvGrpSpPr/>
          <p:nvPr/>
        </p:nvGrpSpPr>
        <p:grpSpPr>
          <a:xfrm>
            <a:off x="8603484" y="710910"/>
            <a:ext cx="1084052" cy="2357899"/>
            <a:chOff x="5579925" y="2019750"/>
            <a:chExt cx="769650" cy="1674050"/>
          </a:xfrm>
        </p:grpSpPr>
        <p:sp>
          <p:nvSpPr>
            <p:cNvPr id="462" name="Google Shape;462;p43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4"/>
          <p:cNvSpPr>
            <a:spLocks noGrp="1"/>
          </p:cNvSpPr>
          <p:nvPr>
            <p:ph type="pic" idx="2"/>
          </p:nvPr>
        </p:nvSpPr>
        <p:spPr>
          <a:xfrm>
            <a:off x="100" y="-24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38" name="Google Shape;4338;p64"/>
          <p:cNvSpPr txBox="1">
            <a:spLocks noGrp="1"/>
          </p:cNvSpPr>
          <p:nvPr>
            <p:ph type="body" idx="1"/>
          </p:nvPr>
        </p:nvSpPr>
        <p:spPr>
          <a:xfrm>
            <a:off x="713225" y="4006825"/>
            <a:ext cx="59988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Kanit"/>
              <a:buNone/>
              <a:defRPr sz="3400" b="1">
                <a:latin typeface="Kanit"/>
                <a:ea typeface="Kanit"/>
                <a:cs typeface="Kanit"/>
                <a:sym typeface="Kani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" name="Google Shape;4341;p6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342" name="Google Shape;4342;p66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66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66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66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66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66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66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66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66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66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66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66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66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66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66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66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66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66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66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66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66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66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4" name="Google Shape;4364;p66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5" name="Google Shape;4365;p66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66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66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66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66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66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1" name="Google Shape;4371;p66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2" name="Google Shape;4372;p66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66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66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66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6" name="Google Shape;4376;p66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7" name="Google Shape;4377;p66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8" name="Google Shape;4378;p66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9" name="Google Shape;4379;p66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0" name="Google Shape;4380;p66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1" name="Google Shape;4381;p66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2" name="Google Shape;4382;p66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3" name="Google Shape;4383;p66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4" name="Google Shape;4384;p66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5" name="Google Shape;4385;p66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6" name="Google Shape;4386;p66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7" name="Google Shape;4387;p66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8" name="Google Shape;4388;p66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9" name="Google Shape;4389;p66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0" name="Google Shape;4390;p66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1" name="Google Shape;4391;p66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2" name="Google Shape;4392;p66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3" name="Google Shape;4393;p66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4" name="Google Shape;4394;p66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5" name="Google Shape;4395;p66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6" name="Google Shape;4396;p66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7" name="Google Shape;4397;p66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Google Shape;4398;p66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9" name="Google Shape;4399;p66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66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66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66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66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66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66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66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66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66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66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66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66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66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66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66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66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66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66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66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66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66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66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66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66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66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66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66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66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66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66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66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66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66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66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66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66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66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66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66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66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66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66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66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66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66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66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66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66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66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66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66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66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66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66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66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66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66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66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66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66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66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66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66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66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66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66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66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66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66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66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66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66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66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66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66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66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66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66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7" name="Google Shape;4487;p66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8" name="Google Shape;4488;p66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66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0" name="Google Shape;4490;p66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1" name="Google Shape;4491;p66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66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3" name="Google Shape;4493;p66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4" name="Google Shape;4494;p66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66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66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66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66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9" name="Google Shape;4499;p66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0" name="Google Shape;4500;p66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66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2" name="Google Shape;4502;p66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3" name="Google Shape;4503;p66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4" name="Google Shape;4504;p66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66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6" name="Google Shape;4506;p66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7" name="Google Shape;4507;p66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Google Shape;4508;p66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9" name="Google Shape;4509;p66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0" name="Google Shape;4510;p66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1" name="Google Shape;4511;p66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2" name="Google Shape;4512;p66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3" name="Google Shape;4513;p66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4" name="Google Shape;4514;p66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5" name="Google Shape;4515;p66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6" name="Google Shape;4516;p66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7" name="Google Shape;4517;p66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8" name="Google Shape;4518;p66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9" name="Google Shape;4519;p66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0" name="Google Shape;4520;p66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1" name="Google Shape;4521;p66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2" name="Google Shape;4522;p66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3" name="Google Shape;4523;p66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4" name="Google Shape;4524;p66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66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6" name="Google Shape;4526;p66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7" name="Google Shape;4527;p66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66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9" name="Google Shape;4529;p66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0" name="Google Shape;4530;p66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66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66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66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66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5" name="Google Shape;4535;p66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6" name="Google Shape;4536;p66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66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8" name="Google Shape;4538;p66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9" name="Google Shape;4539;p66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0" name="Google Shape;4540;p66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66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2" name="Google Shape;4542;p66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3" name="Google Shape;4543;p66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4" name="Google Shape;4544;p66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5" name="Google Shape;4545;p66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6" name="Google Shape;4546;p66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7" name="Google Shape;4547;p66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8" name="Google Shape;4548;p66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9" name="Google Shape;4549;p66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0" name="Google Shape;4550;p66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1" name="Google Shape;4551;p66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2" name="Google Shape;4552;p66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3" name="Google Shape;4553;p66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4" name="Google Shape;4554;p66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5" name="Google Shape;4555;p66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6" name="Google Shape;4556;p66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7" name="Google Shape;4557;p66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8" name="Google Shape;4558;p66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9" name="Google Shape;4559;p6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560" name="Google Shape;4560;p66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1" name="Google Shape;4561;p66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2" name="Google Shape;4562;p66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3" name="Google Shape;4563;p66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4" name="Google Shape;4564;p66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5" name="Google Shape;4565;p66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6" name="Google Shape;4566;p66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7" name="Google Shape;4567;p66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8" name="Google Shape;4568;p66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9" name="Google Shape;4569;p66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0" name="Google Shape;4570;p66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1" name="Google Shape;4571;p66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2" name="Google Shape;4572;p66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3" name="Google Shape;4573;p66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4" name="Google Shape;4574;p66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5" name="Google Shape;4575;p66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6" name="Google Shape;4576;p66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7" name="Google Shape;4577;p66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66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9" name="Google Shape;4579;p66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0" name="Google Shape;4580;p66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66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2" name="Google Shape;4582;p66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3" name="Google Shape;4583;p66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4" name="Google Shape;4584;p66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5" name="Google Shape;4585;p66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6" name="Google Shape;4586;p66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66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8" name="Google Shape;4588;p66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9" name="Google Shape;4589;p66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0" name="Google Shape;4590;p66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1" name="Google Shape;4591;p66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2" name="Google Shape;4592;p66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3" name="Google Shape;4593;p66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4" name="Google Shape;4594;p66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5" name="Google Shape;4595;p66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6" name="Google Shape;4596;p66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7" name="Google Shape;4597;p66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8" name="Google Shape;4598;p66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9" name="Google Shape;4599;p66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0" name="Google Shape;4600;p66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1" name="Google Shape;4601;p66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2" name="Google Shape;4602;p66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3" name="Google Shape;4603;p66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4" name="Google Shape;4604;p66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66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66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66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66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66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66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66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66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66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66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66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66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66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66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66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66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66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66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66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66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66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66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66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66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66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66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66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66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66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66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66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66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66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66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66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66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66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66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66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66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66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66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66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66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66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66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66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66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66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4" name="Google Shape;4654;p66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66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6" name="Google Shape;4656;p66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66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66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66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66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66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2" name="Google Shape;4662;p66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3" name="Google Shape;4663;p66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4" name="Google Shape;4664;p66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5" name="Google Shape;4665;p66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6" name="Google Shape;4666;p66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7" name="Google Shape;4667;p66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8" name="Google Shape;4668;p66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9" name="Google Shape;4669;p66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0" name="Google Shape;4670;p66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1" name="Google Shape;4671;p66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66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3" name="Google Shape;4673;p66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4" name="Google Shape;4674;p66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5" name="Google Shape;4675;p66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6" name="Google Shape;4676;p66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7" name="Google Shape;4677;p66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Google Shape;4678;p66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9" name="Google Shape;4679;p66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0" name="Google Shape;4680;p66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Google Shape;4681;p66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2" name="Google Shape;4682;p66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3" name="Google Shape;4683;p66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Google Shape;4684;p66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5" name="Google Shape;4685;p66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6" name="Google Shape;4686;p66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Google Shape;4687;p66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8" name="Google Shape;4688;p66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9" name="Google Shape;4689;p66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0" name="Google Shape;4690;p66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1" name="Google Shape;4691;p66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Google Shape;4692;p66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3" name="Google Shape;4693;p66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4" name="Google Shape;4694;p66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5" name="Google Shape;4695;p66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6" name="Google Shape;4696;p66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7" name="Google Shape;4697;p66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8" name="Google Shape;4698;p66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9" name="Google Shape;4699;p66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0" name="Google Shape;4700;p66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1" name="Google Shape;4701;p66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2" name="Google Shape;4702;p66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3" name="Google Shape;4703;p66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4" name="Google Shape;4704;p66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5" name="Google Shape;4705;p66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6" name="Google Shape;4706;p66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Google Shape;4707;p66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8" name="Google Shape;4708;p66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9" name="Google Shape;4709;p66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0" name="Google Shape;4710;p66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1" name="Google Shape;4711;p66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2" name="Google Shape;4712;p66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3" name="Google Shape;4713;p66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66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5" name="Google Shape;4715;p66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6" name="Google Shape;4716;p66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66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8" name="Google Shape;4718;p66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9" name="Google Shape;4719;p66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0" name="Google Shape;4720;p66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1" name="Google Shape;4721;p66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2" name="Google Shape;4722;p66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3" name="Google Shape;4723;p66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4" name="Google Shape;4724;p66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5" name="Google Shape;4725;p66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6" name="Google Shape;4726;p66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7" name="Google Shape;4727;p66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8" name="Google Shape;4728;p66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9" name="Google Shape;4729;p66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0" name="Google Shape;4730;p66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1" name="Google Shape;4731;p66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2" name="Google Shape;4732;p66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3" name="Google Shape;4733;p66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4" name="Google Shape;4734;p66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5" name="Google Shape;4735;p66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6" name="Google Shape;4736;p66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7" name="Google Shape;4737;p66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8" name="Google Shape;4738;p66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9" name="Google Shape;4739;p66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0" name="Google Shape;4740;p66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1" name="Google Shape;4741;p66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2" name="Google Shape;4742;p66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3" name="Google Shape;4743;p66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4" name="Google Shape;4744;p66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5" name="Google Shape;4745;p66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6" name="Google Shape;4746;p66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7" name="Google Shape;4747;p66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8" name="Google Shape;4748;p66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9" name="Google Shape;4749;p66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0" name="Google Shape;4750;p66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1" name="Google Shape;4751;p66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2" name="Google Shape;4752;p66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3" name="Google Shape;4753;p66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4" name="Google Shape;4754;p66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5" name="Google Shape;4755;p66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6" name="Google Shape;4756;p66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7" name="Google Shape;4757;p66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8" name="Google Shape;4758;p66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9" name="Google Shape;4759;p66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0" name="Google Shape;4760;p66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1" name="Google Shape;4761;p66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2" name="Google Shape;4762;p66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3" name="Google Shape;4763;p66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4" name="Google Shape;4764;p66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5" name="Google Shape;4765;p66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6" name="Google Shape;4766;p66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7" name="Google Shape;4767;p66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8" name="Google Shape;4768;p66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9" name="Google Shape;4769;p66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0" name="Google Shape;4770;p66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1" name="Google Shape;4771;p66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Google Shape;4772;p66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3" name="Google Shape;4773;p66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4" name="Google Shape;4774;p66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Google Shape;4775;p66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6" name="Google Shape;4776;p66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8" name="Google Shape;4778;p6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79" name="Google Shape;4779;p67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0" name="Google Shape;4780;p67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1" name="Google Shape;4781;p67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2" name="Google Shape;4782;p67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3" name="Google Shape;4783;p67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4" name="Google Shape;4784;p67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5" name="Google Shape;4785;p67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6" name="Google Shape;4786;p67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7" name="Google Shape;4787;p67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8" name="Google Shape;4788;p67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9" name="Google Shape;4789;p67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0" name="Google Shape;4790;p67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Google Shape;4791;p67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2" name="Google Shape;4792;p67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3" name="Google Shape;4793;p67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4" name="Google Shape;4794;p67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5" name="Google Shape;4795;p67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6" name="Google Shape;4796;p67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Google Shape;4797;p67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8" name="Google Shape;4798;p67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9" name="Google Shape;4799;p67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0" name="Google Shape;4800;p67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1" name="Google Shape;4801;p67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2" name="Google Shape;4802;p67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Google Shape;4803;p67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4" name="Google Shape;4804;p67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5" name="Google Shape;4805;p67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6" name="Google Shape;4806;p67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7" name="Google Shape;4807;p67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8" name="Google Shape;4808;p67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9" name="Google Shape;4809;p67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0" name="Google Shape;4810;p67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1" name="Google Shape;4811;p67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2" name="Google Shape;4812;p67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3" name="Google Shape;4813;p67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4" name="Google Shape;4814;p67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5" name="Google Shape;4815;p67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6" name="Google Shape;4816;p67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7" name="Google Shape;4817;p67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8" name="Google Shape;4818;p67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9" name="Google Shape;4819;p67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0" name="Google Shape;4820;p67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1" name="Google Shape;4821;p67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2" name="Google Shape;4822;p67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3" name="Google Shape;4823;p67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4" name="Google Shape;4824;p67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5" name="Google Shape;4825;p67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6" name="Google Shape;4826;p67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7" name="Google Shape;4827;p67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8" name="Google Shape;4828;p67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9" name="Google Shape;4829;p67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0" name="Google Shape;4830;p67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Google Shape;4831;p67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2" name="Google Shape;4832;p67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3" name="Google Shape;4833;p67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Google Shape;4834;p67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5" name="Google Shape;4835;p67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6" name="Google Shape;4836;p67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7" name="Google Shape;4837;p67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8" name="Google Shape;4838;p67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9" name="Google Shape;4839;p67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0" name="Google Shape;4840;p67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Google Shape;4841;p67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2" name="Google Shape;4842;p67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3" name="Google Shape;4843;p67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4" name="Google Shape;4844;p67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5" name="Google Shape;4845;p67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6" name="Google Shape;4846;p67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Google Shape;4847;p67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8" name="Google Shape;4848;p67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9" name="Google Shape;4849;p67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0" name="Google Shape;4850;p67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1" name="Google Shape;4851;p67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2" name="Google Shape;4852;p67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3" name="Google Shape;4853;p67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4" name="Google Shape;4854;p67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5" name="Google Shape;4855;p67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6" name="Google Shape;4856;p67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7" name="Google Shape;4857;p67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8" name="Google Shape;4858;p67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9" name="Google Shape;4859;p67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0" name="Google Shape;4860;p67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1" name="Google Shape;4861;p67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2" name="Google Shape;4862;p67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3" name="Google Shape;4863;p67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4" name="Google Shape;4864;p67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5" name="Google Shape;4865;p67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6" name="Google Shape;4866;p67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7" name="Google Shape;4867;p67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Google Shape;4868;p67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9" name="Google Shape;4869;p67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0" name="Google Shape;4870;p67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1" name="Google Shape;4871;p67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2" name="Google Shape;4872;p67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3" name="Google Shape;4873;p67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4" name="Google Shape;4874;p67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5" name="Google Shape;4875;p67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6" name="Google Shape;4876;p67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7" name="Google Shape;4877;p67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8" name="Google Shape;4878;p67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9" name="Google Shape;4879;p67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0" name="Google Shape;4880;p67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1" name="Google Shape;4881;p67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2" name="Google Shape;4882;p67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3" name="Google Shape;4883;p67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4" name="Google Shape;4884;p67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5" name="Google Shape;4885;p67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6" name="Google Shape;4886;p67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7" name="Google Shape;4887;p67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8" name="Google Shape;4888;p67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9" name="Google Shape;4889;p67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0" name="Google Shape;4890;p67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1" name="Google Shape;4891;p67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2" name="Google Shape;4892;p67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3" name="Google Shape;4893;p67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4" name="Google Shape;4894;p67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5" name="Google Shape;4895;p67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6" name="Google Shape;4896;p67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7" name="Google Shape;4897;p67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8" name="Google Shape;4898;p67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9" name="Google Shape;4899;p67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0" name="Google Shape;4900;p67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1" name="Google Shape;4901;p67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2" name="Google Shape;4902;p67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3" name="Google Shape;4903;p67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4" name="Google Shape;4904;p67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5" name="Google Shape;4905;p67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6" name="Google Shape;4906;p67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7" name="Google Shape;4907;p67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8" name="Google Shape;4908;p67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9" name="Google Shape;4909;p67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0" name="Google Shape;4910;p67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1" name="Google Shape;4911;p67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2" name="Google Shape;4912;p67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3" name="Google Shape;4913;p67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4" name="Google Shape;4914;p67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5" name="Google Shape;4915;p67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6" name="Google Shape;4916;p67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7" name="Google Shape;4917;p67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8" name="Google Shape;4918;p67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9" name="Google Shape;4919;p67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0" name="Google Shape;4920;p67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1" name="Google Shape;4921;p67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2" name="Google Shape;4922;p67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3" name="Google Shape;4923;p67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4" name="Google Shape;4924;p67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5" name="Google Shape;4925;p67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6" name="Google Shape;4926;p67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7" name="Google Shape;4927;p67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8" name="Google Shape;4928;p67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9" name="Google Shape;4929;p67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0" name="Google Shape;4930;p67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1" name="Google Shape;4931;p67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Google Shape;4932;p67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3" name="Google Shape;4933;p67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4" name="Google Shape;4934;p67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Google Shape;4935;p67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6" name="Google Shape;4936;p67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7" name="Google Shape;4937;p67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Google Shape;4938;p67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9" name="Google Shape;4939;p67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0" name="Google Shape;4940;p67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1" name="Google Shape;4941;p67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2" name="Google Shape;4942;p67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3" name="Google Shape;4943;p67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4" name="Google Shape;4944;p67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5" name="Google Shape;4945;p67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6" name="Google Shape;4946;p67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7" name="Google Shape;4947;p67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8" name="Google Shape;4948;p67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9" name="Google Shape;4949;p67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0" name="Google Shape;4950;p67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1" name="Google Shape;4951;p67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2" name="Google Shape;4952;p67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3" name="Google Shape;4953;p67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4" name="Google Shape;4954;p67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5" name="Google Shape;4955;p67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6" name="Google Shape;4956;p67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7" name="Google Shape;4957;p67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8" name="Google Shape;4958;p67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9" name="Google Shape;4959;p67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0" name="Google Shape;4960;p67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1" name="Google Shape;4961;p67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2" name="Google Shape;4962;p67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3" name="Google Shape;4963;p67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4" name="Google Shape;4964;p67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5" name="Google Shape;4965;p67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6" name="Google Shape;4966;p67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7" name="Google Shape;4967;p67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8" name="Google Shape;4968;p67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9" name="Google Shape;4969;p67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0" name="Google Shape;4970;p67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1" name="Google Shape;4971;p67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2" name="Google Shape;4972;p67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3" name="Google Shape;4973;p67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4" name="Google Shape;4974;p67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5" name="Google Shape;4975;p67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6" name="Google Shape;4976;p67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7" name="Google Shape;4977;p67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8" name="Google Shape;4978;p67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Google Shape;4979;p67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0" name="Google Shape;4980;p67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1" name="Google Shape;4981;p67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2" name="Google Shape;4982;p67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3" name="Google Shape;4983;p67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4" name="Google Shape;4984;p67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Google Shape;4985;p67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6" name="Google Shape;4986;p67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7" name="Google Shape;4987;p67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8" name="Google Shape;4988;p67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p67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0" name="Google Shape;4990;p67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1" name="Google Shape;4991;p67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2" name="Google Shape;4992;p67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3" name="Google Shape;4993;p67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4" name="Google Shape;4994;p67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p67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6" name="Google Shape;4996;p6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7" name="Google Shape;4997;p67"/>
          <p:cNvGrpSpPr/>
          <p:nvPr/>
        </p:nvGrpSpPr>
        <p:grpSpPr>
          <a:xfrm>
            <a:off x="4260409" y="160464"/>
            <a:ext cx="623193" cy="675134"/>
            <a:chOff x="4445925" y="5068600"/>
            <a:chExt cx="298750" cy="323650"/>
          </a:xfrm>
        </p:grpSpPr>
        <p:sp>
          <p:nvSpPr>
            <p:cNvPr id="4998" name="Google Shape;4998;p67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9" name="Google Shape;4999;p67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0" name="Google Shape;5000;p67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1" name="Google Shape;5001;p67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2" name="Google Shape;5002;p67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3" name="Google Shape;5003;p67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4" name="Google Shape;5004;p67"/>
          <p:cNvGrpSpPr/>
          <p:nvPr/>
        </p:nvGrpSpPr>
        <p:grpSpPr>
          <a:xfrm>
            <a:off x="8430908" y="710910"/>
            <a:ext cx="1084052" cy="2357899"/>
            <a:chOff x="5579925" y="2019750"/>
            <a:chExt cx="769650" cy="1674050"/>
          </a:xfrm>
        </p:grpSpPr>
        <p:sp>
          <p:nvSpPr>
            <p:cNvPr id="5005" name="Google Shape;5005;p67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6" name="Google Shape;5006;p67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7" name="Google Shape;5007;p67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8" name="Google Shape;5008;p67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9" name="Google Shape;5009;p67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0" name="Google Shape;5010;p67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1" name="Google Shape;5011;p67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2" name="Google Shape;5012;p67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3" name="Google Shape;5013;p67"/>
          <p:cNvGrpSpPr/>
          <p:nvPr/>
        </p:nvGrpSpPr>
        <p:grpSpPr>
          <a:xfrm>
            <a:off x="-368017" y="710910"/>
            <a:ext cx="1084052" cy="2357899"/>
            <a:chOff x="5579925" y="2019750"/>
            <a:chExt cx="769650" cy="1674050"/>
          </a:xfrm>
        </p:grpSpPr>
        <p:sp>
          <p:nvSpPr>
            <p:cNvPr id="5014" name="Google Shape;5014;p67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5" name="Google Shape;5015;p67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6" name="Google Shape;5016;p67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7" name="Google Shape;5017;p67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8" name="Google Shape;5018;p67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9" name="Google Shape;5019;p67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0" name="Google Shape;5020;p67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1" name="Google Shape;5021;p67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4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2" name="Google Shape;472;p44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44"/>
          <p:cNvSpPr txBox="1">
            <a:spLocks noGrp="1"/>
          </p:cNvSpPr>
          <p:nvPr>
            <p:ph type="title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0" name="Google Shape;690;p44"/>
          <p:cNvSpPr txBox="1">
            <a:spLocks noGrp="1"/>
          </p:cNvSpPr>
          <p:nvPr>
            <p:ph type="title" idx="2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91" name="Google Shape;691;p44"/>
          <p:cNvSpPr txBox="1">
            <a:spLocks noGrp="1"/>
          </p:cNvSpPr>
          <p:nvPr>
            <p:ph type="subTitle" idx="1"/>
          </p:nvPr>
        </p:nvSpPr>
        <p:spPr>
          <a:xfrm>
            <a:off x="2151550" y="14237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92" name="Google Shape;692;p44"/>
          <p:cNvSpPr txBox="1">
            <a:spLocks noGrp="1"/>
          </p:cNvSpPr>
          <p:nvPr>
            <p:ph type="title" idx="3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3" name="Google Shape;693;p44"/>
          <p:cNvSpPr txBox="1">
            <a:spLocks noGrp="1"/>
          </p:cNvSpPr>
          <p:nvPr>
            <p:ph type="subTitle" idx="4"/>
          </p:nvPr>
        </p:nvSpPr>
        <p:spPr>
          <a:xfrm>
            <a:off x="2151550" y="30893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94" name="Google Shape;694;p44"/>
          <p:cNvSpPr txBox="1">
            <a:spLocks noGrp="1"/>
          </p:cNvSpPr>
          <p:nvPr>
            <p:ph type="title" idx="5"/>
          </p:nvPr>
        </p:nvSpPr>
        <p:spPr>
          <a:xfrm>
            <a:off x="5255150" y="1424575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5" name="Google Shape;695;p44"/>
          <p:cNvSpPr txBox="1">
            <a:spLocks noGrp="1"/>
          </p:cNvSpPr>
          <p:nvPr>
            <p:ph type="subTitle" idx="6"/>
          </p:nvPr>
        </p:nvSpPr>
        <p:spPr>
          <a:xfrm>
            <a:off x="6246950" y="14237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96" name="Google Shape;696;p44"/>
          <p:cNvSpPr txBox="1">
            <a:spLocks noGrp="1"/>
          </p:cNvSpPr>
          <p:nvPr>
            <p:ph type="title" idx="7"/>
          </p:nvPr>
        </p:nvSpPr>
        <p:spPr>
          <a:xfrm>
            <a:off x="5255150" y="3090175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7" name="Google Shape;697;p44"/>
          <p:cNvSpPr txBox="1">
            <a:spLocks noGrp="1"/>
          </p:cNvSpPr>
          <p:nvPr>
            <p:ph type="subTitle" idx="8"/>
          </p:nvPr>
        </p:nvSpPr>
        <p:spPr>
          <a:xfrm>
            <a:off x="6246950" y="30893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98" name="Google Shape;698;p4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4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701" name="Google Shape;701;p45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45"/>
          <p:cNvSpPr txBox="1">
            <a:spLocks noGrp="1"/>
          </p:cNvSpPr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9" name="Google Shape;919;p45"/>
          <p:cNvSpPr txBox="1">
            <a:spLocks noGrp="1"/>
          </p:cNvSpPr>
          <p:nvPr>
            <p:ph type="body" idx="1"/>
          </p:nvPr>
        </p:nvSpPr>
        <p:spPr>
          <a:xfrm>
            <a:off x="713225" y="1740013"/>
            <a:ext cx="3858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0" name="Google Shape;920;p4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4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923" name="Google Shape;923;p46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4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6"/>
          <p:cNvSpPr txBox="1">
            <a:spLocks noGrp="1"/>
          </p:cNvSpPr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2" name="Google Shape;1142;p46"/>
          <p:cNvSpPr txBox="1">
            <a:spLocks noGrp="1"/>
          </p:cNvSpPr>
          <p:nvPr>
            <p:ph type="title" idx="2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grpSp>
        <p:nvGrpSpPr>
          <p:cNvPr id="1143" name="Google Shape;1143;p46"/>
          <p:cNvGrpSpPr/>
          <p:nvPr/>
        </p:nvGrpSpPr>
        <p:grpSpPr>
          <a:xfrm>
            <a:off x="-218317" y="710910"/>
            <a:ext cx="1084052" cy="2357899"/>
            <a:chOff x="5579925" y="2019750"/>
            <a:chExt cx="769650" cy="1674050"/>
          </a:xfrm>
        </p:grpSpPr>
        <p:sp>
          <p:nvSpPr>
            <p:cNvPr id="1144" name="Google Shape;1144;p46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4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154" name="Google Shape;1154;p47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1" name="Google Shape;1371;p4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47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47"/>
          <p:cNvSpPr txBox="1">
            <a:spLocks noGrp="1"/>
          </p:cNvSpPr>
          <p:nvPr>
            <p:ph type="subTitle" idx="1"/>
          </p:nvPr>
        </p:nvSpPr>
        <p:spPr>
          <a:xfrm>
            <a:off x="717875" y="2258688"/>
            <a:ext cx="2617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374" name="Google Shape;1374;p47"/>
          <p:cNvSpPr txBox="1">
            <a:spLocks noGrp="1"/>
          </p:cNvSpPr>
          <p:nvPr>
            <p:ph type="subTitle" idx="2"/>
          </p:nvPr>
        </p:nvSpPr>
        <p:spPr>
          <a:xfrm>
            <a:off x="713225" y="2656575"/>
            <a:ext cx="26268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47"/>
          <p:cNvSpPr txBox="1">
            <a:spLocks noGrp="1"/>
          </p:cNvSpPr>
          <p:nvPr>
            <p:ph type="subTitle" idx="3"/>
          </p:nvPr>
        </p:nvSpPr>
        <p:spPr>
          <a:xfrm>
            <a:off x="3926950" y="2258688"/>
            <a:ext cx="2617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376" name="Google Shape;1376;p47"/>
          <p:cNvSpPr txBox="1">
            <a:spLocks noGrp="1"/>
          </p:cNvSpPr>
          <p:nvPr>
            <p:ph type="subTitle" idx="4"/>
          </p:nvPr>
        </p:nvSpPr>
        <p:spPr>
          <a:xfrm>
            <a:off x="3922300" y="2656575"/>
            <a:ext cx="26268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4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4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380" name="Google Shape;1380;p48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7" name="Google Shape;1597;p4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48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99" name="Google Shape;1599;p48"/>
          <p:cNvSpPr txBox="1">
            <a:spLocks noGrp="1"/>
          </p:cNvSpPr>
          <p:nvPr>
            <p:ph type="subTitle" idx="1"/>
          </p:nvPr>
        </p:nvSpPr>
        <p:spPr>
          <a:xfrm>
            <a:off x="716682" y="2261616"/>
            <a:ext cx="1951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00" name="Google Shape;1600;p48"/>
          <p:cNvSpPr txBox="1">
            <a:spLocks noGrp="1"/>
          </p:cNvSpPr>
          <p:nvPr>
            <p:ph type="subTitle" idx="2"/>
          </p:nvPr>
        </p:nvSpPr>
        <p:spPr>
          <a:xfrm>
            <a:off x="713225" y="2660904"/>
            <a:ext cx="1959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48"/>
          <p:cNvSpPr txBox="1">
            <a:spLocks noGrp="1"/>
          </p:cNvSpPr>
          <p:nvPr>
            <p:ph type="subTitle" idx="3"/>
          </p:nvPr>
        </p:nvSpPr>
        <p:spPr>
          <a:xfrm>
            <a:off x="3597010" y="2261616"/>
            <a:ext cx="1950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02" name="Google Shape;1602;p48"/>
          <p:cNvSpPr txBox="1">
            <a:spLocks noGrp="1"/>
          </p:cNvSpPr>
          <p:nvPr>
            <p:ph type="subTitle" idx="4"/>
          </p:nvPr>
        </p:nvSpPr>
        <p:spPr>
          <a:xfrm>
            <a:off x="3594664" y="2660904"/>
            <a:ext cx="1956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4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48"/>
          <p:cNvSpPr txBox="1">
            <a:spLocks noGrp="1"/>
          </p:cNvSpPr>
          <p:nvPr>
            <p:ph type="subTitle" idx="5"/>
          </p:nvPr>
        </p:nvSpPr>
        <p:spPr>
          <a:xfrm>
            <a:off x="6477475" y="2261616"/>
            <a:ext cx="1950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05" name="Google Shape;1605;p48"/>
          <p:cNvSpPr txBox="1">
            <a:spLocks noGrp="1"/>
          </p:cNvSpPr>
          <p:nvPr>
            <p:ph type="subTitle" idx="6"/>
          </p:nvPr>
        </p:nvSpPr>
        <p:spPr>
          <a:xfrm>
            <a:off x="6474003" y="2660904"/>
            <a:ext cx="1956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" name="Google Shape;1607;p49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608" name="Google Shape;1608;p49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49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49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49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49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49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49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49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49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49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49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49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49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49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49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5" name="Google Shape;1825;p4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49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27" name="Google Shape;1827;p49"/>
          <p:cNvSpPr txBox="1">
            <a:spLocks noGrp="1"/>
          </p:cNvSpPr>
          <p:nvPr>
            <p:ph type="subTitle" idx="1"/>
          </p:nvPr>
        </p:nvSpPr>
        <p:spPr>
          <a:xfrm>
            <a:off x="1688663" y="1290500"/>
            <a:ext cx="2866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828" name="Google Shape;1828;p49"/>
          <p:cNvSpPr txBox="1">
            <a:spLocks noGrp="1"/>
          </p:cNvSpPr>
          <p:nvPr>
            <p:ph type="subTitle" idx="2"/>
          </p:nvPr>
        </p:nvSpPr>
        <p:spPr>
          <a:xfrm>
            <a:off x="1683587" y="1688378"/>
            <a:ext cx="28764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4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49"/>
          <p:cNvSpPr txBox="1">
            <a:spLocks noGrp="1"/>
          </p:cNvSpPr>
          <p:nvPr>
            <p:ph type="subTitle" idx="3"/>
          </p:nvPr>
        </p:nvSpPr>
        <p:spPr>
          <a:xfrm>
            <a:off x="5450983" y="1290500"/>
            <a:ext cx="2856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831" name="Google Shape;1831;p49"/>
          <p:cNvSpPr txBox="1">
            <a:spLocks noGrp="1"/>
          </p:cNvSpPr>
          <p:nvPr>
            <p:ph type="subTitle" idx="4"/>
          </p:nvPr>
        </p:nvSpPr>
        <p:spPr>
          <a:xfrm>
            <a:off x="5445904" y="1688378"/>
            <a:ext cx="28662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2" name="Google Shape;1832;p49"/>
          <p:cNvSpPr txBox="1">
            <a:spLocks noGrp="1"/>
          </p:cNvSpPr>
          <p:nvPr>
            <p:ph type="subTitle" idx="5"/>
          </p:nvPr>
        </p:nvSpPr>
        <p:spPr>
          <a:xfrm>
            <a:off x="1688663" y="2874273"/>
            <a:ext cx="2866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833" name="Google Shape;1833;p49"/>
          <p:cNvSpPr txBox="1">
            <a:spLocks noGrp="1"/>
          </p:cNvSpPr>
          <p:nvPr>
            <p:ph type="subTitle" idx="6"/>
          </p:nvPr>
        </p:nvSpPr>
        <p:spPr>
          <a:xfrm>
            <a:off x="1683587" y="3272150"/>
            <a:ext cx="28764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4" name="Google Shape;1834;p49"/>
          <p:cNvSpPr txBox="1">
            <a:spLocks noGrp="1"/>
          </p:cNvSpPr>
          <p:nvPr>
            <p:ph type="subTitle" idx="7"/>
          </p:nvPr>
        </p:nvSpPr>
        <p:spPr>
          <a:xfrm>
            <a:off x="5450983" y="2874273"/>
            <a:ext cx="2856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835" name="Google Shape;1835;p49"/>
          <p:cNvSpPr txBox="1">
            <a:spLocks noGrp="1"/>
          </p:cNvSpPr>
          <p:nvPr>
            <p:ph type="subTitle" idx="8"/>
          </p:nvPr>
        </p:nvSpPr>
        <p:spPr>
          <a:xfrm>
            <a:off x="5445904" y="3272150"/>
            <a:ext cx="28662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36" name="Google Shape;1836;p49"/>
          <p:cNvGrpSpPr/>
          <p:nvPr/>
        </p:nvGrpSpPr>
        <p:grpSpPr>
          <a:xfrm>
            <a:off x="8594433" y="710910"/>
            <a:ext cx="1084052" cy="2357899"/>
            <a:chOff x="5579925" y="2019750"/>
            <a:chExt cx="769650" cy="1674050"/>
          </a:xfrm>
        </p:grpSpPr>
        <p:sp>
          <p:nvSpPr>
            <p:cNvPr id="1837" name="Google Shape;1837;p49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49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5" name="Google Shape;1845;p49"/>
          <p:cNvGrpSpPr/>
          <p:nvPr/>
        </p:nvGrpSpPr>
        <p:grpSpPr>
          <a:xfrm>
            <a:off x="-534467" y="710910"/>
            <a:ext cx="1084052" cy="2357899"/>
            <a:chOff x="5579925" y="2019750"/>
            <a:chExt cx="769650" cy="1674050"/>
          </a:xfrm>
        </p:grpSpPr>
        <p:sp>
          <p:nvSpPr>
            <p:cNvPr id="1846" name="Google Shape;1846;p49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49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49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49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50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856" name="Google Shape;1856;p50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0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0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0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0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0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0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0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0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0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0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0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0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0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0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0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0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0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0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0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0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0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0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0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0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0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0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0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0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0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0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0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0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0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0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0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0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50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50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50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50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0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0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0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50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50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0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0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50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50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50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50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50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50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50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50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50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50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0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50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50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0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50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50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50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50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50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3" name="Google Shape;2073;p50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50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75" name="Google Shape;2075;p50"/>
          <p:cNvSpPr txBox="1">
            <a:spLocks noGrp="1"/>
          </p:cNvSpPr>
          <p:nvPr>
            <p:ph type="subTitle" idx="1"/>
          </p:nvPr>
        </p:nvSpPr>
        <p:spPr>
          <a:xfrm>
            <a:off x="713225" y="1214300"/>
            <a:ext cx="2375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76" name="Google Shape;2076;p50"/>
          <p:cNvSpPr txBox="1">
            <a:spLocks noGrp="1"/>
          </p:cNvSpPr>
          <p:nvPr>
            <p:ph type="subTitle" idx="2"/>
          </p:nvPr>
        </p:nvSpPr>
        <p:spPr>
          <a:xfrm>
            <a:off x="713225" y="1688378"/>
            <a:ext cx="23838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7" name="Google Shape;2077;p50"/>
          <p:cNvSpPr txBox="1">
            <a:spLocks noGrp="1"/>
          </p:cNvSpPr>
          <p:nvPr>
            <p:ph type="subTitle" idx="3"/>
          </p:nvPr>
        </p:nvSpPr>
        <p:spPr>
          <a:xfrm>
            <a:off x="3382123" y="1214300"/>
            <a:ext cx="2375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78" name="Google Shape;2078;p50"/>
          <p:cNvSpPr txBox="1">
            <a:spLocks noGrp="1"/>
          </p:cNvSpPr>
          <p:nvPr>
            <p:ph type="subTitle" idx="4"/>
          </p:nvPr>
        </p:nvSpPr>
        <p:spPr>
          <a:xfrm>
            <a:off x="3382123" y="1688378"/>
            <a:ext cx="23838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9" name="Google Shape;2079;p50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50"/>
          <p:cNvSpPr txBox="1">
            <a:spLocks noGrp="1"/>
          </p:cNvSpPr>
          <p:nvPr>
            <p:ph type="subTitle" idx="5"/>
          </p:nvPr>
        </p:nvSpPr>
        <p:spPr>
          <a:xfrm>
            <a:off x="6051032" y="1214300"/>
            <a:ext cx="2375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81" name="Google Shape;2081;p50"/>
          <p:cNvSpPr txBox="1">
            <a:spLocks noGrp="1"/>
          </p:cNvSpPr>
          <p:nvPr>
            <p:ph type="subTitle" idx="6"/>
          </p:nvPr>
        </p:nvSpPr>
        <p:spPr>
          <a:xfrm>
            <a:off x="6051032" y="1688378"/>
            <a:ext cx="23838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2" name="Google Shape;2082;p50"/>
          <p:cNvSpPr txBox="1">
            <a:spLocks noGrp="1"/>
          </p:cNvSpPr>
          <p:nvPr>
            <p:ph type="subTitle" idx="7"/>
          </p:nvPr>
        </p:nvSpPr>
        <p:spPr>
          <a:xfrm>
            <a:off x="713225" y="2798075"/>
            <a:ext cx="2375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83" name="Google Shape;2083;p50"/>
          <p:cNvSpPr txBox="1">
            <a:spLocks noGrp="1"/>
          </p:cNvSpPr>
          <p:nvPr>
            <p:ph type="subTitle" idx="8"/>
          </p:nvPr>
        </p:nvSpPr>
        <p:spPr>
          <a:xfrm>
            <a:off x="713225" y="3272153"/>
            <a:ext cx="23838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4" name="Google Shape;2084;p50"/>
          <p:cNvSpPr txBox="1">
            <a:spLocks noGrp="1"/>
          </p:cNvSpPr>
          <p:nvPr>
            <p:ph type="subTitle" idx="9"/>
          </p:nvPr>
        </p:nvSpPr>
        <p:spPr>
          <a:xfrm>
            <a:off x="3382123" y="2798075"/>
            <a:ext cx="2375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85" name="Google Shape;2085;p50"/>
          <p:cNvSpPr txBox="1">
            <a:spLocks noGrp="1"/>
          </p:cNvSpPr>
          <p:nvPr>
            <p:ph type="subTitle" idx="13"/>
          </p:nvPr>
        </p:nvSpPr>
        <p:spPr>
          <a:xfrm>
            <a:off x="3382123" y="3272153"/>
            <a:ext cx="23838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6" name="Google Shape;2086;p50"/>
          <p:cNvSpPr txBox="1">
            <a:spLocks noGrp="1"/>
          </p:cNvSpPr>
          <p:nvPr>
            <p:ph type="subTitle" idx="14"/>
          </p:nvPr>
        </p:nvSpPr>
        <p:spPr>
          <a:xfrm>
            <a:off x="6051032" y="2798075"/>
            <a:ext cx="2375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87" name="Google Shape;2087;p50"/>
          <p:cNvSpPr txBox="1">
            <a:spLocks noGrp="1"/>
          </p:cNvSpPr>
          <p:nvPr>
            <p:ph type="subTitle" idx="15"/>
          </p:nvPr>
        </p:nvSpPr>
        <p:spPr>
          <a:xfrm>
            <a:off x="6051032" y="3272153"/>
            <a:ext cx="23838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088" name="Google Shape;2088;p50"/>
          <p:cNvGrpSpPr/>
          <p:nvPr/>
        </p:nvGrpSpPr>
        <p:grpSpPr>
          <a:xfrm flipH="1">
            <a:off x="-315816" y="1180389"/>
            <a:ext cx="623193" cy="675134"/>
            <a:chOff x="4445925" y="5068600"/>
            <a:chExt cx="298750" cy="323650"/>
          </a:xfrm>
        </p:grpSpPr>
        <p:sp>
          <p:nvSpPr>
            <p:cNvPr id="2089" name="Google Shape;2089;p50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50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705200" y="463300"/>
            <a:ext cx="77337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705200" y="1238134"/>
            <a:ext cx="7733700" cy="3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p1"/>
          <p:cNvSpPr txBox="1">
            <a:spLocks noGrp="1"/>
          </p:cNvSpPr>
          <p:nvPr>
            <p:ph type="ctrTitle"/>
          </p:nvPr>
        </p:nvSpPr>
        <p:spPr>
          <a:xfrm>
            <a:off x="234750" y="1496425"/>
            <a:ext cx="45897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100"/>
              <a:t>DevOps</a:t>
            </a:r>
            <a:r>
              <a:rPr lang="en" sz="5900"/>
              <a:t> </a:t>
            </a:r>
            <a:endParaRPr sz="4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1"/>
                </a:solidFill>
              </a:rPr>
              <a:t>METODOLOGÍAS ÁGILES</a:t>
            </a:r>
            <a:endParaRPr sz="4000">
              <a:solidFill>
                <a:schemeClr val="accent1"/>
              </a:solidFill>
            </a:endParaRPr>
          </a:p>
        </p:txBody>
      </p:sp>
      <p:grpSp>
        <p:nvGrpSpPr>
          <p:cNvPr id="5027" name="Google Shape;5027;p1"/>
          <p:cNvGrpSpPr/>
          <p:nvPr/>
        </p:nvGrpSpPr>
        <p:grpSpPr>
          <a:xfrm>
            <a:off x="3756952" y="2866834"/>
            <a:ext cx="879822" cy="1745095"/>
            <a:chOff x="4238035" y="2968297"/>
            <a:chExt cx="828770" cy="1643835"/>
          </a:xfrm>
        </p:grpSpPr>
        <p:sp>
          <p:nvSpPr>
            <p:cNvPr id="5028" name="Google Shape;5028;p1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9" name="Google Shape;5029;p1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0" name="Google Shape;5030;p1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1" name="Google Shape;5031;p1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2" name="Google Shape;5032;p1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3" name="Google Shape;5033;p1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p1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5" name="Google Shape;5035;p1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6" name="Google Shape;5036;p1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7" name="Google Shape;5037;p1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Google Shape;5038;p1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9" name="Google Shape;5039;p1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0" name="Google Shape;5040;p1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1" name="Google Shape;5041;p1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Google Shape;5042;p1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3" name="Google Shape;5043;p1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4" name="Google Shape;5044;p1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Google Shape;5045;p1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6" name="Google Shape;5046;p1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7" name="Google Shape;5047;p1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Google Shape;5048;p1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9" name="Google Shape;5049;p1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0" name="Google Shape;5050;p1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1" name="Google Shape;5051;p1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2" name="Google Shape;5052;p1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3" name="Google Shape;5053;p1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4" name="Google Shape;5054;p1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5" name="Google Shape;5055;p1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6" name="Google Shape;5056;p1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7" name="Google Shape;5057;p1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8" name="Google Shape;5058;p1"/>
          <p:cNvGrpSpPr/>
          <p:nvPr/>
        </p:nvGrpSpPr>
        <p:grpSpPr>
          <a:xfrm>
            <a:off x="4350211" y="1630372"/>
            <a:ext cx="4589637" cy="2981544"/>
            <a:chOff x="4350211" y="1630372"/>
            <a:chExt cx="4589637" cy="2981544"/>
          </a:xfrm>
        </p:grpSpPr>
        <p:grpSp>
          <p:nvGrpSpPr>
            <p:cNvPr id="5059" name="Google Shape;5059;p1"/>
            <p:cNvGrpSpPr/>
            <p:nvPr/>
          </p:nvGrpSpPr>
          <p:grpSpPr>
            <a:xfrm>
              <a:off x="6123759" y="1630372"/>
              <a:ext cx="1481434" cy="2916382"/>
              <a:chOff x="6378257" y="1682079"/>
              <a:chExt cx="1455812" cy="2865941"/>
            </a:xfrm>
          </p:grpSpPr>
          <p:sp>
            <p:nvSpPr>
              <p:cNvPr id="5060" name="Google Shape;5060;p1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501" extrusionOk="0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1" name="Google Shape;5061;p1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411" extrusionOk="0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2" name="Google Shape;5062;p1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191" extrusionOk="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3" name="Google Shape;5063;p1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229" extrusionOk="0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4" name="Google Shape;5064;p1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212" extrusionOk="0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5" name="Google Shape;5065;p1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3387" extrusionOk="0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6" name="Google Shape;5066;p1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08" extrusionOk="0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rgbClr val="7F3D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7" name="Google Shape;5067;p1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avLst/>
                <a:gdLst/>
                <a:ahLst/>
                <a:cxnLst/>
                <a:rect l="l" t="t" r="r" b="b"/>
                <a:pathLst>
                  <a:path w="8411" h="7361" extrusionOk="0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8" name="Google Shape;5068;p1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9" name="Google Shape;5069;p1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0" name="Google Shape;5070;p1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11034" extrusionOk="0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1" name="Google Shape;5071;p1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2" name="Google Shape;5072;p1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3" name="Google Shape;5073;p1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4" name="Google Shape;5074;p1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3" extrusionOk="0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5" name="Google Shape;5075;p1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6" name="Google Shape;5076;p1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32680" extrusionOk="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7" name="Google Shape;5077;p1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27069" extrusionOk="0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8" name="Google Shape;5078;p1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32680" extrusionOk="0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9" name="Google Shape;5079;p1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avLst/>
                <a:gdLst/>
                <a:ahLst/>
                <a:cxnLst/>
                <a:rect l="l" t="t" r="r" b="b"/>
                <a:pathLst>
                  <a:path w="8779" h="14743" extrusionOk="0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0" name="Google Shape;5080;p1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113" extrusionOk="0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1" name="Google Shape;5081;p1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4263" extrusionOk="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2" name="Google Shape;5082;p1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637" h="30761" extrusionOk="0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3" name="Google Shape;5083;p1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4" name="Google Shape;5084;p1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5" name="Google Shape;5085;p1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9029" extrusionOk="0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6" name="Google Shape;5086;p1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7" name="Google Shape;5087;p1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8" name="Google Shape;5088;p1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1006" extrusionOk="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9" name="Google Shape;5089;p1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0966" extrusionOk="0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0" name="Google Shape;5090;p1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6300" extrusionOk="0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1" name="Google Shape;5091;p1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4761" extrusionOk="0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2" name="Google Shape;5092;p1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4948" extrusionOk="0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3" name="Google Shape;5093;p1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5208" extrusionOk="0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4" name="Google Shape;5094;p1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7682" extrusionOk="0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5" name="Google Shape;5095;p1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7683" extrusionOk="0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6" name="Google Shape;5096;p1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979" extrusionOk="0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7" name="Google Shape;5097;p1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726" extrusionOk="0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8" name="Google Shape;5098;p1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726" extrusionOk="0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9" name="Google Shape;5099;p1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93" extrusionOk="0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0" name="Google Shape;5100;p1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6" extrusionOk="0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1" name="Google Shape;5101;p1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744" extrusionOk="0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2" name="Google Shape;5102;p1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04" extrusionOk="0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3" name="Google Shape;5103;p1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81" extrusionOk="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4" name="Google Shape;5104;p1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145" extrusionOk="0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5" name="Google Shape;5105;p1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392" extrusionOk="0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6" name="Google Shape;5106;p1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8993" extrusionOk="0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7" name="Google Shape;5107;p1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8" name="Google Shape;5108;p1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9" name="Google Shape;5109;p1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62" extrusionOk="0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0" name="Google Shape;5110;p1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139" extrusionOk="0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1" name="Google Shape;5111;p1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06" extrusionOk="0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2" name="Google Shape;5112;p1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00" extrusionOk="0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3" name="Google Shape;5113;p1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49" extrusionOk="0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4" name="Google Shape;5114;p1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793" extrusionOk="0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5" name="Google Shape;5115;p1"/>
              <p:cNvSpPr/>
              <p:nvPr/>
            </p:nvSpPr>
            <p:spPr>
              <a:xfrm>
                <a:off x="7131112" y="2083723"/>
                <a:ext cx="93126" cy="5870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00" extrusionOk="0">
                    <a:moveTo>
                      <a:pt x="1604" y="0"/>
                    </a:moveTo>
                    <a:lnTo>
                      <a:pt x="0" y="251"/>
                    </a:lnTo>
                    <a:cubicBezTo>
                      <a:pt x="14" y="295"/>
                      <a:pt x="30" y="339"/>
                      <a:pt x="50" y="383"/>
                    </a:cubicBezTo>
                    <a:cubicBezTo>
                      <a:pt x="237" y="803"/>
                      <a:pt x="620" y="1099"/>
                      <a:pt x="985" y="1099"/>
                    </a:cubicBezTo>
                    <a:cubicBezTo>
                      <a:pt x="1024" y="1099"/>
                      <a:pt x="1063" y="1096"/>
                      <a:pt x="1102" y="1089"/>
                    </a:cubicBezTo>
                    <a:cubicBezTo>
                      <a:pt x="1516" y="1013"/>
                      <a:pt x="1744" y="549"/>
                      <a:pt x="16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6" name="Google Shape;5116;p1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7" extrusionOk="0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7" name="Google Shape;5117;p1"/>
            <p:cNvGrpSpPr/>
            <p:nvPr/>
          </p:nvGrpSpPr>
          <p:grpSpPr>
            <a:xfrm>
              <a:off x="7494882" y="2305626"/>
              <a:ext cx="1444966" cy="2306085"/>
              <a:chOff x="7494882" y="2305626"/>
              <a:chExt cx="1444966" cy="2306085"/>
            </a:xfrm>
          </p:grpSpPr>
          <p:sp>
            <p:nvSpPr>
              <p:cNvPr id="5118" name="Google Shape;5118;p1"/>
              <p:cNvSpPr/>
              <p:nvPr/>
            </p:nvSpPr>
            <p:spPr>
              <a:xfrm flipH="1">
                <a:off x="8218403" y="3672887"/>
                <a:ext cx="83444" cy="16448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3089" extrusionOk="0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9" name="Google Shape;5119;p1"/>
              <p:cNvSpPr/>
              <p:nvPr/>
            </p:nvSpPr>
            <p:spPr>
              <a:xfrm flipH="1">
                <a:off x="8216060" y="3631566"/>
                <a:ext cx="125726" cy="127157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388" extrusionOk="0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0" name="Google Shape;5120;p1"/>
              <p:cNvSpPr/>
              <p:nvPr/>
            </p:nvSpPr>
            <p:spPr>
              <a:xfrm flipH="1">
                <a:off x="8169040" y="3808670"/>
                <a:ext cx="113105" cy="114484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50" extrusionOk="0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1" name="Google Shape;5121;p1"/>
              <p:cNvSpPr/>
              <p:nvPr/>
            </p:nvSpPr>
            <p:spPr>
              <a:xfrm flipH="1">
                <a:off x="7960935" y="4025019"/>
                <a:ext cx="29980" cy="37321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009" extrusionOk="0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2" name="Google Shape;5122;p1"/>
              <p:cNvSpPr/>
              <p:nvPr/>
            </p:nvSpPr>
            <p:spPr>
              <a:xfrm flipH="1">
                <a:off x="7898578" y="3957180"/>
                <a:ext cx="154854" cy="1188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232" extrusionOk="0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3" name="Google Shape;5123;p1"/>
              <p:cNvSpPr/>
              <p:nvPr/>
            </p:nvSpPr>
            <p:spPr>
              <a:xfrm flipH="1">
                <a:off x="7919559" y="4350473"/>
                <a:ext cx="112679" cy="118744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30" extrusionOk="0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4" name="Google Shape;5124;p1"/>
              <p:cNvSpPr/>
              <p:nvPr/>
            </p:nvSpPr>
            <p:spPr>
              <a:xfrm flipH="1">
                <a:off x="7985803" y="2802754"/>
                <a:ext cx="954045" cy="953201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901" extrusionOk="0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5" name="Google Shape;5125;p1"/>
              <p:cNvSpPr/>
              <p:nvPr/>
            </p:nvSpPr>
            <p:spPr>
              <a:xfrm flipH="1">
                <a:off x="7727056" y="4453935"/>
                <a:ext cx="509133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242" extrusionOk="0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6" name="Google Shape;5126;p1"/>
              <p:cNvSpPr/>
              <p:nvPr/>
            </p:nvSpPr>
            <p:spPr>
              <a:xfrm flipH="1">
                <a:off x="7697609" y="3848074"/>
                <a:ext cx="567922" cy="128915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421" extrusionOk="0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7" name="Google Shape;5127;p1"/>
              <p:cNvSpPr/>
              <p:nvPr/>
            </p:nvSpPr>
            <p:spPr>
              <a:xfrm flipH="1">
                <a:off x="7607881" y="3815859"/>
                <a:ext cx="742532" cy="115389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2167" extrusionOk="0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8" name="Google Shape;5128;p1"/>
              <p:cNvSpPr/>
              <p:nvPr/>
            </p:nvSpPr>
            <p:spPr>
              <a:xfrm flipH="1">
                <a:off x="7929357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9" name="Google Shape;5129;p1"/>
              <p:cNvSpPr/>
              <p:nvPr/>
            </p:nvSpPr>
            <p:spPr>
              <a:xfrm flipH="1">
                <a:off x="8174152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0" name="Google Shape;5130;p1"/>
              <p:cNvSpPr/>
              <p:nvPr/>
            </p:nvSpPr>
            <p:spPr>
              <a:xfrm flipH="1">
                <a:off x="7674817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1" name="Google Shape;5131;p1"/>
              <p:cNvSpPr/>
              <p:nvPr/>
            </p:nvSpPr>
            <p:spPr>
              <a:xfrm flipH="1">
                <a:off x="8325704" y="2810049"/>
                <a:ext cx="403217" cy="475189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8924" extrusionOk="0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2" name="Google Shape;5132;p1"/>
              <p:cNvSpPr/>
              <p:nvPr/>
            </p:nvSpPr>
            <p:spPr>
              <a:xfrm flipH="1">
                <a:off x="7528856" y="2305626"/>
                <a:ext cx="660366" cy="638396"/>
              </a:xfrm>
              <a:custGeom>
                <a:avLst/>
                <a:gdLst/>
                <a:ahLst/>
                <a:cxnLst/>
                <a:rect l="l" t="t" r="r" b="b"/>
                <a:pathLst>
                  <a:path w="12401" h="11989" extrusionOk="0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3" name="Google Shape;5133;p1"/>
              <p:cNvSpPr/>
              <p:nvPr/>
            </p:nvSpPr>
            <p:spPr>
              <a:xfrm flipH="1">
                <a:off x="7650481" y="2333422"/>
                <a:ext cx="538740" cy="610600"/>
              </a:xfrm>
              <a:custGeom>
                <a:avLst/>
                <a:gdLst/>
                <a:ahLst/>
                <a:cxnLst/>
                <a:rect l="l" t="t" r="r" b="b"/>
                <a:pathLst>
                  <a:path w="10117" h="11467" extrusionOk="0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rgbClr val="2B2B30">
                  <a:alpha val="3058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4" name="Google Shape;5134;p1"/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5" name="Google Shape;5135;p1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6" name="Google Shape;5136;p1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7" name="Google Shape;5137;p1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8" name="Google Shape;5138;p1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9" name="Google Shape;5139;p1"/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0" name="Google Shape;5140;p1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1" name="Google Shape;5141;p1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2" name="Google Shape;5142;p1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3" name="Google Shape;5143;p1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4" name="Google Shape;5144;p1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5" name="Google Shape;5145;p1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6" name="Google Shape;5146;p1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7" name="Google Shape;5147;p1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8" name="Google Shape;5148;p1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9" name="Google Shape;5149;p1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0" name="Google Shape;5150;p1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1" name="Google Shape;5151;p1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2" name="Google Shape;5152;p1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3" name="Google Shape;5153;p1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4" name="Google Shape;5154;p1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5" name="Google Shape;5155;p1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6" name="Google Shape;5156;p1"/>
              <p:cNvSpPr/>
              <p:nvPr/>
            </p:nvSpPr>
            <p:spPr>
              <a:xfrm flipH="1">
                <a:off x="7633867" y="2851210"/>
                <a:ext cx="104319" cy="814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530" extrusionOk="0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7" name="Google Shape;5157;p1"/>
              <p:cNvSpPr/>
              <p:nvPr/>
            </p:nvSpPr>
            <p:spPr>
              <a:xfrm flipH="1">
                <a:off x="7626731" y="2873095"/>
                <a:ext cx="211513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8" name="Google Shape;5158;p1"/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9" name="Google Shape;5159;p1"/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0" name="Google Shape;5160;p1"/>
              <p:cNvSpPr/>
              <p:nvPr/>
            </p:nvSpPr>
            <p:spPr>
              <a:xfrm flipH="1">
                <a:off x="7494882" y="3557231"/>
                <a:ext cx="627084" cy="1015714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1" name="Google Shape;5161;p1"/>
              <p:cNvSpPr/>
              <p:nvPr/>
            </p:nvSpPr>
            <p:spPr>
              <a:xfrm flipH="1">
                <a:off x="7633441" y="3557231"/>
                <a:ext cx="488525" cy="101571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2" name="Google Shape;5162;p1"/>
              <p:cNvSpPr/>
              <p:nvPr/>
            </p:nvSpPr>
            <p:spPr>
              <a:xfrm flipH="1">
                <a:off x="7619809" y="3575549"/>
                <a:ext cx="584803" cy="997397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8731" extrusionOk="0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3" name="Google Shape;5163;p1"/>
              <p:cNvSpPr/>
              <p:nvPr/>
            </p:nvSpPr>
            <p:spPr>
              <a:xfrm flipH="1">
                <a:off x="7713637" y="3575549"/>
                <a:ext cx="490974" cy="997397"/>
              </a:xfrm>
              <a:custGeom>
                <a:avLst/>
                <a:gdLst/>
                <a:ahLst/>
                <a:cxnLst/>
                <a:rect l="l" t="t" r="r" b="b"/>
                <a:pathLst>
                  <a:path w="9220" h="18731" extrusionOk="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4" name="Google Shape;5164;p1"/>
              <p:cNvSpPr/>
              <p:nvPr/>
            </p:nvSpPr>
            <p:spPr>
              <a:xfrm flipH="1">
                <a:off x="7623962" y="2752221"/>
                <a:ext cx="682997" cy="1372106"/>
              </a:xfrm>
              <a:custGeom>
                <a:avLst/>
                <a:gdLst/>
                <a:ahLst/>
                <a:cxnLst/>
                <a:rect l="l" t="t" r="r" b="b"/>
                <a:pathLst>
                  <a:path w="12826" h="25768" extrusionOk="0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5" name="Google Shape;5165;p1"/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6" name="Google Shape;5166;p1"/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7" name="Google Shape;5167;p1"/>
              <p:cNvSpPr/>
              <p:nvPr/>
            </p:nvSpPr>
            <p:spPr>
              <a:xfrm flipH="1">
                <a:off x="7906619" y="2769686"/>
                <a:ext cx="359018" cy="569865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10702" extrusionOk="0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8" name="Google Shape;5168;p1"/>
              <p:cNvSpPr/>
              <p:nvPr/>
            </p:nvSpPr>
            <p:spPr>
              <a:xfrm flipH="1">
                <a:off x="7581841" y="4533968"/>
                <a:ext cx="203419" cy="77743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1460" extrusionOk="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9" name="Google Shape;5169;p1"/>
              <p:cNvSpPr/>
              <p:nvPr/>
            </p:nvSpPr>
            <p:spPr>
              <a:xfrm flipH="1">
                <a:off x="7736642" y="4533968"/>
                <a:ext cx="126258" cy="77743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460" extrusionOk="0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0" name="Google Shape;5170;p1"/>
              <p:cNvSpPr/>
              <p:nvPr/>
            </p:nvSpPr>
            <p:spPr>
              <a:xfrm flipH="1">
                <a:off x="7674764" y="3299349"/>
                <a:ext cx="72102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047" extrusionOk="0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1" name="Google Shape;5171;p1"/>
              <p:cNvSpPr/>
              <p:nvPr/>
            </p:nvSpPr>
            <p:spPr>
              <a:xfrm flipH="1">
                <a:off x="7712838" y="3216068"/>
                <a:ext cx="536504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3625" extrusionOk="0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2" name="Google Shape;5172;p1"/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3" name="Google Shape;5173;p1"/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4" name="Google Shape;5174;p1"/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5" name="Google Shape;5175;p1"/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6" name="Google Shape;5176;p1"/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7" name="Google Shape;5177;p1"/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8" name="Google Shape;5178;p1"/>
              <p:cNvSpPr/>
              <p:nvPr/>
            </p:nvSpPr>
            <p:spPr>
              <a:xfrm flipH="1">
                <a:off x="7817690" y="2752221"/>
                <a:ext cx="186698" cy="454316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8532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9" name="Google Shape;5179;p1"/>
              <p:cNvSpPr/>
              <p:nvPr/>
            </p:nvSpPr>
            <p:spPr>
              <a:xfrm flipH="1">
                <a:off x="7817690" y="2758717"/>
                <a:ext cx="129986" cy="44782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84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0" name="Google Shape;5180;p1"/>
              <p:cNvSpPr/>
              <p:nvPr/>
            </p:nvSpPr>
            <p:spPr>
              <a:xfrm flipH="1">
                <a:off x="7837925" y="2752221"/>
                <a:ext cx="166463" cy="182269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3423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1" name="Google Shape;5181;p1"/>
              <p:cNvSpPr/>
              <p:nvPr/>
            </p:nvSpPr>
            <p:spPr>
              <a:xfrm flipH="1">
                <a:off x="7866947" y="2802967"/>
                <a:ext cx="24602" cy="10170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910" extrusionOk="0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2" name="Google Shape;5182;p1"/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3" name="Google Shape;5183;p1"/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4" name="Google Shape;5184;p1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5" name="Google Shape;5185;p1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6" name="Google Shape;5186;p1"/>
              <p:cNvSpPr/>
              <p:nvPr/>
            </p:nvSpPr>
            <p:spPr>
              <a:xfrm flipH="1">
                <a:off x="7601650" y="2371867"/>
                <a:ext cx="349327" cy="309533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5813" extrusionOk="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7" name="Google Shape;5187;p1"/>
              <p:cNvSpPr/>
              <p:nvPr/>
            </p:nvSpPr>
            <p:spPr>
              <a:xfrm flipH="1">
                <a:off x="7728228" y="2475808"/>
                <a:ext cx="218808" cy="233548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4386" extrusionOk="0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rgbClr val="2B2B30">
                  <a:alpha val="3058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8" name="Google Shape;5188;p1"/>
              <p:cNvSpPr/>
              <p:nvPr/>
            </p:nvSpPr>
            <p:spPr>
              <a:xfrm flipH="1">
                <a:off x="7838670" y="2546149"/>
                <a:ext cx="78439" cy="123909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9" name="Google Shape;5189;p1"/>
              <p:cNvSpPr/>
              <p:nvPr/>
            </p:nvSpPr>
            <p:spPr>
              <a:xfrm flipH="1">
                <a:off x="7838672" y="2546149"/>
                <a:ext cx="78437" cy="123907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6B323A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0" name="Google Shape;5190;p1"/>
              <p:cNvSpPr/>
              <p:nvPr/>
            </p:nvSpPr>
            <p:spPr>
              <a:xfrm flipH="1">
                <a:off x="7857575" y="2574211"/>
                <a:ext cx="41909" cy="7401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390" extrusionOk="0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1" name="Google Shape;5191;p1"/>
              <p:cNvSpPr/>
              <p:nvPr/>
            </p:nvSpPr>
            <p:spPr>
              <a:xfrm flipH="1">
                <a:off x="7864710" y="2608503"/>
                <a:ext cx="28649" cy="4526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50" extrusionOk="0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2" name="Google Shape;5192;p1"/>
              <p:cNvSpPr/>
              <p:nvPr/>
            </p:nvSpPr>
            <p:spPr>
              <a:xfrm flipH="1">
                <a:off x="7882656" y="2727034"/>
                <a:ext cx="103893" cy="173643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3261" extrusionOk="0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3" name="Google Shape;5193;p1"/>
              <p:cNvSpPr/>
              <p:nvPr/>
            </p:nvSpPr>
            <p:spPr>
              <a:xfrm flipH="1">
                <a:off x="7721944" y="2571496"/>
                <a:ext cx="84722" cy="27689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520" extrusionOk="0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4" name="Google Shape;5194;p1"/>
              <p:cNvSpPr/>
              <p:nvPr/>
            </p:nvSpPr>
            <p:spPr>
              <a:xfrm flipH="1">
                <a:off x="7736801" y="2675916"/>
                <a:ext cx="41909" cy="596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20" extrusionOk="0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5" name="Google Shape;5195;p1"/>
              <p:cNvSpPr/>
              <p:nvPr/>
            </p:nvSpPr>
            <p:spPr>
              <a:xfrm flipH="1">
                <a:off x="7628329" y="2600090"/>
                <a:ext cx="49417" cy="5569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46" extrusionOk="0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6" name="Google Shape;5196;p1"/>
            <p:cNvGrpSpPr/>
            <p:nvPr/>
          </p:nvGrpSpPr>
          <p:grpSpPr>
            <a:xfrm>
              <a:off x="4350211" y="1974912"/>
              <a:ext cx="3908408" cy="2637004"/>
              <a:chOff x="4350211" y="1974912"/>
              <a:chExt cx="3908408" cy="2637004"/>
            </a:xfrm>
          </p:grpSpPr>
          <p:grpSp>
            <p:nvGrpSpPr>
              <p:cNvPr id="5197" name="Google Shape;5197;p1"/>
              <p:cNvGrpSpPr/>
              <p:nvPr/>
            </p:nvGrpSpPr>
            <p:grpSpPr>
              <a:xfrm>
                <a:off x="4350211" y="3426009"/>
                <a:ext cx="3908408" cy="1185907"/>
                <a:chOff x="2330575" y="2655425"/>
                <a:chExt cx="1873200" cy="568375"/>
              </a:xfrm>
            </p:grpSpPr>
            <p:sp>
              <p:nvSpPr>
                <p:cNvPr id="5198" name="Google Shape;5198;p1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9" h="21669" extrusionOk="0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9" name="Google Shape;5199;p1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8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0" name="Google Shape;5200;p1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5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1" name="Google Shape;5201;p1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" h="21669" extrusionOk="0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2" name="Google Shape;5202;p1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8" h="1479" extrusionOk="0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3" name="Google Shape;5203;p1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8" h="1479" extrusionOk="0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04" name="Google Shape;5204;p1"/>
              <p:cNvGrpSpPr/>
              <p:nvPr/>
            </p:nvGrpSpPr>
            <p:grpSpPr>
              <a:xfrm>
                <a:off x="4710973" y="1974912"/>
                <a:ext cx="1181169" cy="1465938"/>
                <a:chOff x="4710973" y="1974912"/>
                <a:chExt cx="1181169" cy="1465938"/>
              </a:xfrm>
            </p:grpSpPr>
            <p:grpSp>
              <p:nvGrpSpPr>
                <p:cNvPr id="5205" name="Google Shape;5205;p1"/>
                <p:cNvGrpSpPr/>
                <p:nvPr/>
              </p:nvGrpSpPr>
              <p:grpSpPr>
                <a:xfrm>
                  <a:off x="4710973" y="1974912"/>
                  <a:ext cx="1181169" cy="1465938"/>
                  <a:chOff x="4710973" y="1974912"/>
                  <a:chExt cx="1181169" cy="1465938"/>
                </a:xfrm>
              </p:grpSpPr>
              <p:grpSp>
                <p:nvGrpSpPr>
                  <p:cNvPr id="5206" name="Google Shape;5206;p1"/>
                  <p:cNvGrpSpPr/>
                  <p:nvPr/>
                </p:nvGrpSpPr>
                <p:grpSpPr>
                  <a:xfrm>
                    <a:off x="4710973" y="1974912"/>
                    <a:ext cx="1181169" cy="1465938"/>
                    <a:chOff x="4710973" y="1974912"/>
                    <a:chExt cx="1181169" cy="1465938"/>
                  </a:xfrm>
                </p:grpSpPr>
                <p:sp>
                  <p:nvSpPr>
                    <p:cNvPr id="5207" name="Google Shape;5207;p1"/>
                    <p:cNvSpPr/>
                    <p:nvPr/>
                  </p:nvSpPr>
                  <p:spPr>
                    <a:xfrm>
                      <a:off x="5067357" y="3090805"/>
                      <a:ext cx="316804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0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08" name="Google Shape;5208;p1"/>
                    <p:cNvSpPr/>
                    <p:nvPr/>
                  </p:nvSpPr>
                  <p:spPr>
                    <a:xfrm>
                      <a:off x="5061507" y="3090805"/>
                      <a:ext cx="316804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0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058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09" name="Google Shape;5209;p1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1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0" name="Google Shape;5210;p1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1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17254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1" name="Google Shape;5211;p1"/>
                    <p:cNvSpPr/>
                    <p:nvPr/>
                  </p:nvSpPr>
                  <p:spPr>
                    <a:xfrm>
                      <a:off x="5109227" y="3365580"/>
                      <a:ext cx="172318" cy="7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31" h="10759" extrusionOk="0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2" name="Google Shape;5212;p1"/>
                    <p:cNvSpPr/>
                    <p:nvPr/>
                  </p:nvSpPr>
                  <p:spPr>
                    <a:xfrm>
                      <a:off x="5109227" y="3365580"/>
                      <a:ext cx="172294" cy="752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31" h="10759" extrusionOk="0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058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3" name="Google Shape;5213;p1"/>
                    <p:cNvSpPr/>
                    <p:nvPr/>
                  </p:nvSpPr>
                  <p:spPr>
                    <a:xfrm>
                      <a:off x="5219463" y="3365580"/>
                      <a:ext cx="311301" cy="7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497" h="10759" extrusionOk="0">
                          <a:moveTo>
                            <a:pt x="1" y="1"/>
                          </a:moveTo>
                          <a:lnTo>
                            <a:pt x="1" y="10758"/>
                          </a:lnTo>
                          <a:lnTo>
                            <a:pt x="44496" y="10758"/>
                          </a:lnTo>
                          <a:lnTo>
                            <a:pt x="4449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4" name="Google Shape;5214;p1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5" h="17930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5" name="Google Shape;5215;p1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5" h="17930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47058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6" name="Google Shape;5216;p1"/>
                    <p:cNvSpPr/>
                    <p:nvPr/>
                  </p:nvSpPr>
                  <p:spPr>
                    <a:xfrm>
                      <a:off x="4710973" y="1974999"/>
                      <a:ext cx="787602" cy="9938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595" h="142076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358" y="142075"/>
                          </a:lnTo>
                          <a:lnTo>
                            <a:pt x="112595" y="142075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7" name="Google Shape;5217;p1"/>
                    <p:cNvSpPr/>
                    <p:nvPr/>
                  </p:nvSpPr>
                  <p:spPr>
                    <a:xfrm>
                      <a:off x="4710973" y="1974999"/>
                      <a:ext cx="782195" cy="452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822" h="6463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585" y="64632"/>
                          </a:lnTo>
                          <a:lnTo>
                            <a:pt x="111822" y="64632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8" name="Google Shape;5218;p1"/>
                    <p:cNvSpPr/>
                    <p:nvPr/>
                  </p:nvSpPr>
                  <p:spPr>
                    <a:xfrm>
                      <a:off x="4815507" y="1974999"/>
                      <a:ext cx="1075985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2" h="179302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19" name="Google Shape;5219;p1"/>
                    <p:cNvSpPr/>
                    <p:nvPr/>
                  </p:nvSpPr>
                  <p:spPr>
                    <a:xfrm>
                      <a:off x="4816157" y="1974912"/>
                      <a:ext cx="1075985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2" h="179302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17254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20" name="Google Shape;5220;p1"/>
                    <p:cNvSpPr/>
                    <p:nvPr/>
                  </p:nvSpPr>
                  <p:spPr>
                    <a:xfrm>
                      <a:off x="4894303" y="1974999"/>
                      <a:ext cx="918409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295" h="179302" extrusionOk="0">
                          <a:moveTo>
                            <a:pt x="42364" y="0"/>
                          </a:moveTo>
                          <a:cubicBezTo>
                            <a:pt x="39021" y="0"/>
                            <a:pt x="34801" y="6027"/>
                            <a:pt x="33410" y="12790"/>
                          </a:cubicBezTo>
                          <a:lnTo>
                            <a:pt x="1147" y="169572"/>
                          </a:lnTo>
                          <a:cubicBezTo>
                            <a:pt x="1" y="175147"/>
                            <a:pt x="1200" y="179301"/>
                            <a:pt x="3956" y="179301"/>
                          </a:cubicBezTo>
                          <a:lnTo>
                            <a:pt x="88931" y="179301"/>
                          </a:lnTo>
                          <a:cubicBezTo>
                            <a:pt x="92275" y="179301"/>
                            <a:pt x="96494" y="173277"/>
                            <a:pt x="97886" y="166512"/>
                          </a:cubicBezTo>
                          <a:lnTo>
                            <a:pt x="97886" y="166513"/>
                          </a:lnTo>
                          <a:lnTo>
                            <a:pt x="130147" y="9729"/>
                          </a:lnTo>
                          <a:cubicBezTo>
                            <a:pt x="131295" y="4154"/>
                            <a:pt x="130096" y="0"/>
                            <a:pt x="12733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21" name="Google Shape;5221;p1"/>
                    <p:cNvSpPr/>
                    <p:nvPr/>
                  </p:nvSpPr>
                  <p:spPr>
                    <a:xfrm>
                      <a:off x="4815507" y="1974999"/>
                      <a:ext cx="1073956" cy="9939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510" h="142076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355" y="142075"/>
                          </a:lnTo>
                          <a:lnTo>
                            <a:pt x="153510" y="142075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22" name="Google Shape;5222;p1"/>
                    <p:cNvSpPr/>
                    <p:nvPr/>
                  </p:nvSpPr>
                  <p:spPr>
                    <a:xfrm>
                      <a:off x="4846002" y="2039510"/>
                      <a:ext cx="1016442" cy="929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289" h="132855" extrusionOk="0">
                          <a:moveTo>
                            <a:pt x="0" y="0"/>
                          </a:moveTo>
                          <a:lnTo>
                            <a:pt x="1327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23" name="Google Shape;5223;p1"/>
                    <p:cNvSpPr/>
                    <p:nvPr/>
                  </p:nvSpPr>
                  <p:spPr>
                    <a:xfrm>
                      <a:off x="5249217" y="3091680"/>
                      <a:ext cx="198420" cy="263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6" h="3766" extrusionOk="0">
                          <a:moveTo>
                            <a:pt x="1740" y="1"/>
                          </a:moveTo>
                          <a:cubicBezTo>
                            <a:pt x="935" y="1"/>
                            <a:pt x="200" y="843"/>
                            <a:pt x="100" y="1882"/>
                          </a:cubicBezTo>
                          <a:cubicBezTo>
                            <a:pt x="0" y="2923"/>
                            <a:pt x="572" y="3765"/>
                            <a:pt x="1379" y="3765"/>
                          </a:cubicBezTo>
                          <a:lnTo>
                            <a:pt x="26624" y="3765"/>
                          </a:lnTo>
                          <a:cubicBezTo>
                            <a:pt x="27430" y="3765"/>
                            <a:pt x="28165" y="2922"/>
                            <a:pt x="28264" y="1882"/>
                          </a:cubicBezTo>
                          <a:cubicBezTo>
                            <a:pt x="28366" y="843"/>
                            <a:pt x="27793" y="1"/>
                            <a:pt x="26987" y="1"/>
                          </a:cubicBezTo>
                          <a:close/>
                        </a:path>
                      </a:pathLst>
                    </a:custGeom>
                    <a:solidFill>
                      <a:srgbClr val="C9BB9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24" name="Google Shape;5224;p1"/>
                    <p:cNvSpPr/>
                    <p:nvPr/>
                  </p:nvSpPr>
                  <p:spPr>
                    <a:xfrm>
                      <a:off x="5040757" y="2039510"/>
                      <a:ext cx="626842" cy="929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600" h="132855" extrusionOk="0">
                          <a:moveTo>
                            <a:pt x="24112" y="0"/>
                          </a:moveTo>
                          <a:lnTo>
                            <a:pt x="0" y="132854"/>
                          </a:lnTo>
                          <a:lnTo>
                            <a:pt x="65501" y="132854"/>
                          </a:lnTo>
                          <a:lnTo>
                            <a:pt x="8960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25" name="Google Shape;5225;p1"/>
                    <p:cNvSpPr/>
                    <p:nvPr/>
                  </p:nvSpPr>
                  <p:spPr>
                    <a:xfrm>
                      <a:off x="4846002" y="2039510"/>
                      <a:ext cx="1016297" cy="9293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289" h="132855" extrusionOk="0">
                          <a:moveTo>
                            <a:pt x="0" y="0"/>
                          </a:moveTo>
                          <a:lnTo>
                            <a:pt x="22" y="2272"/>
                          </a:lnTo>
                          <a:lnTo>
                            <a:pt x="141662" y="2272"/>
                          </a:lnTo>
                          <a:lnTo>
                            <a:pt x="142995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226" name="Google Shape;5226;p1"/>
                  <p:cNvSpPr/>
                  <p:nvPr/>
                </p:nvSpPr>
                <p:spPr>
                  <a:xfrm>
                    <a:off x="5430254" y="2628037"/>
                    <a:ext cx="850" cy="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" h="92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57" y="31"/>
                          <a:pt x="112" y="61"/>
                          <a:pt x="169" y="92"/>
                        </a:cubicBezTo>
                        <a:cubicBezTo>
                          <a:pt x="112" y="61"/>
                          <a:pt x="57" y="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7" name="Google Shape;5227;p1"/>
                  <p:cNvSpPr/>
                  <p:nvPr/>
                </p:nvSpPr>
                <p:spPr>
                  <a:xfrm>
                    <a:off x="5210655" y="2786852"/>
                    <a:ext cx="232441" cy="181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8" h="35971" extrusionOk="0">
                        <a:moveTo>
                          <a:pt x="20564" y="1"/>
                        </a:moveTo>
                        <a:cubicBezTo>
                          <a:pt x="17351" y="1746"/>
                          <a:pt x="14016" y="3439"/>
                          <a:pt x="10575" y="5062"/>
                        </a:cubicBezTo>
                        <a:cubicBezTo>
                          <a:pt x="7027" y="6735"/>
                          <a:pt x="3496" y="8270"/>
                          <a:pt x="0" y="9671"/>
                        </a:cubicBezTo>
                        <a:cubicBezTo>
                          <a:pt x="3251" y="18223"/>
                          <a:pt x="7252" y="27054"/>
                          <a:pt x="11975" y="35970"/>
                        </a:cubicBezTo>
                        <a:lnTo>
                          <a:pt x="46188" y="35970"/>
                        </a:lnTo>
                        <a:cubicBezTo>
                          <a:pt x="37511" y="23210"/>
                          <a:pt x="28956" y="11136"/>
                          <a:pt x="205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8" name="Google Shape;5228;p1"/>
                  <p:cNvSpPr/>
                  <p:nvPr/>
                </p:nvSpPr>
                <p:spPr>
                  <a:xfrm>
                    <a:off x="5485782" y="2661251"/>
                    <a:ext cx="403" cy="2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" h="54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6" y="18"/>
                          <a:pt x="52" y="37"/>
                          <a:pt x="78" y="54"/>
                        </a:cubicBezTo>
                        <a:lnTo>
                          <a:pt x="79" y="54"/>
                        </a:lnTo>
                        <a:cubicBezTo>
                          <a:pt x="54" y="37"/>
                          <a:pt x="26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9" name="Google Shape;5229;p1"/>
                  <p:cNvSpPr/>
                  <p:nvPr/>
                </p:nvSpPr>
                <p:spPr>
                  <a:xfrm>
                    <a:off x="5460932" y="2661518"/>
                    <a:ext cx="172343" cy="306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46" h="60876" extrusionOk="0">
                        <a:moveTo>
                          <a:pt x="5016" y="1"/>
                        </a:moveTo>
                        <a:cubicBezTo>
                          <a:pt x="3472" y="1593"/>
                          <a:pt x="1787" y="3192"/>
                          <a:pt x="1" y="4791"/>
                        </a:cubicBezTo>
                        <a:cubicBezTo>
                          <a:pt x="2370" y="8664"/>
                          <a:pt x="5112" y="13533"/>
                          <a:pt x="7983" y="19401"/>
                        </a:cubicBezTo>
                        <a:cubicBezTo>
                          <a:pt x="7992" y="19418"/>
                          <a:pt x="8000" y="19435"/>
                          <a:pt x="8007" y="19452"/>
                        </a:cubicBezTo>
                        <a:cubicBezTo>
                          <a:pt x="8550" y="20561"/>
                          <a:pt x="9097" y="21706"/>
                          <a:pt x="9647" y="22887"/>
                        </a:cubicBezTo>
                        <a:cubicBezTo>
                          <a:pt x="9972" y="23585"/>
                          <a:pt x="10297" y="24297"/>
                          <a:pt x="10624" y="25021"/>
                        </a:cubicBezTo>
                        <a:cubicBezTo>
                          <a:pt x="11126" y="26133"/>
                          <a:pt x="11631" y="27276"/>
                          <a:pt x="12135" y="28447"/>
                        </a:cubicBezTo>
                        <a:cubicBezTo>
                          <a:pt x="12216" y="28636"/>
                          <a:pt x="12298" y="28825"/>
                          <a:pt x="12379" y="29016"/>
                        </a:cubicBezTo>
                        <a:cubicBezTo>
                          <a:pt x="13136" y="30787"/>
                          <a:pt x="13890" y="32623"/>
                          <a:pt x="14643" y="34525"/>
                        </a:cubicBezTo>
                        <a:cubicBezTo>
                          <a:pt x="14867" y="35092"/>
                          <a:pt x="15090" y="35666"/>
                          <a:pt x="15314" y="36244"/>
                        </a:cubicBezTo>
                        <a:cubicBezTo>
                          <a:pt x="15525" y="36792"/>
                          <a:pt x="15735" y="37346"/>
                          <a:pt x="15946" y="37905"/>
                        </a:cubicBezTo>
                        <a:cubicBezTo>
                          <a:pt x="16656" y="39789"/>
                          <a:pt x="17361" y="41732"/>
                          <a:pt x="18056" y="43736"/>
                        </a:cubicBezTo>
                        <a:cubicBezTo>
                          <a:pt x="18109" y="43891"/>
                          <a:pt x="18164" y="44046"/>
                          <a:pt x="18218" y="44200"/>
                        </a:cubicBezTo>
                        <a:cubicBezTo>
                          <a:pt x="19995" y="49365"/>
                          <a:pt x="21702" y="54928"/>
                          <a:pt x="23284" y="60875"/>
                        </a:cubicBezTo>
                        <a:lnTo>
                          <a:pt x="34246" y="60875"/>
                        </a:lnTo>
                        <a:cubicBezTo>
                          <a:pt x="26564" y="33264"/>
                          <a:pt x="18749" y="13282"/>
                          <a:pt x="11640" y="5482"/>
                        </a:cubicBezTo>
                        <a:cubicBezTo>
                          <a:pt x="10104" y="3800"/>
                          <a:pt x="7804" y="1930"/>
                          <a:pt x="501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0" name="Google Shape;5230;p1"/>
                  <p:cNvSpPr/>
                  <p:nvPr/>
                </p:nvSpPr>
                <p:spPr>
                  <a:xfrm>
                    <a:off x="4969845" y="2781075"/>
                    <a:ext cx="80701" cy="186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36" h="37119" extrusionOk="0">
                        <a:moveTo>
                          <a:pt x="16035" y="0"/>
                        </a:moveTo>
                        <a:lnTo>
                          <a:pt x="16035" y="0"/>
                        </a:lnTo>
                        <a:cubicBezTo>
                          <a:pt x="16018" y="29"/>
                          <a:pt x="15999" y="57"/>
                          <a:pt x="15980" y="86"/>
                        </a:cubicBezTo>
                        <a:cubicBezTo>
                          <a:pt x="9430" y="10338"/>
                          <a:pt x="4114" y="23081"/>
                          <a:pt x="0" y="37118"/>
                        </a:cubicBezTo>
                        <a:lnTo>
                          <a:pt x="36" y="37118"/>
                        </a:lnTo>
                        <a:cubicBezTo>
                          <a:pt x="3488" y="25367"/>
                          <a:pt x="7792" y="14540"/>
                          <a:pt x="12949" y="5306"/>
                        </a:cubicBezTo>
                        <a:cubicBezTo>
                          <a:pt x="13003" y="5209"/>
                          <a:pt x="13056" y="5113"/>
                          <a:pt x="13109" y="5017"/>
                        </a:cubicBezTo>
                        <a:cubicBezTo>
                          <a:pt x="13518" y="4290"/>
                          <a:pt x="13931" y="3569"/>
                          <a:pt x="14352" y="2863"/>
                        </a:cubicBezTo>
                        <a:cubicBezTo>
                          <a:pt x="14476" y="2653"/>
                          <a:pt x="14603" y="2450"/>
                          <a:pt x="14729" y="2242"/>
                        </a:cubicBezTo>
                        <a:cubicBezTo>
                          <a:pt x="15109" y="1609"/>
                          <a:pt x="15489" y="975"/>
                          <a:pt x="15879" y="361"/>
                        </a:cubicBezTo>
                        <a:cubicBezTo>
                          <a:pt x="15884" y="351"/>
                          <a:pt x="15891" y="342"/>
                          <a:pt x="15898" y="334"/>
                        </a:cubicBezTo>
                        <a:cubicBezTo>
                          <a:pt x="15942" y="217"/>
                          <a:pt x="15991" y="114"/>
                          <a:pt x="16035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1" name="Google Shape;5231;p1"/>
                  <p:cNvSpPr/>
                  <p:nvPr/>
                </p:nvSpPr>
                <p:spPr>
                  <a:xfrm>
                    <a:off x="5028177" y="2841621"/>
                    <a:ext cx="208904" cy="1262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11" h="25088" extrusionOk="0">
                        <a:moveTo>
                          <a:pt x="33154" y="0"/>
                        </a:moveTo>
                        <a:cubicBezTo>
                          <a:pt x="21860" y="4297"/>
                          <a:pt x="11053" y="7144"/>
                          <a:pt x="1499" y="8502"/>
                        </a:cubicBezTo>
                        <a:cubicBezTo>
                          <a:pt x="1329" y="9798"/>
                          <a:pt x="1167" y="11105"/>
                          <a:pt x="1020" y="12428"/>
                        </a:cubicBezTo>
                        <a:cubicBezTo>
                          <a:pt x="564" y="16522"/>
                          <a:pt x="224" y="20753"/>
                          <a:pt x="0" y="25087"/>
                        </a:cubicBezTo>
                        <a:lnTo>
                          <a:pt x="41511" y="25087"/>
                        </a:lnTo>
                        <a:cubicBezTo>
                          <a:pt x="40541" y="15085"/>
                          <a:pt x="37235" y="6743"/>
                          <a:pt x="33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2" name="Google Shape;5232;p1"/>
                  <p:cNvSpPr/>
                  <p:nvPr/>
                </p:nvSpPr>
                <p:spPr>
                  <a:xfrm>
                    <a:off x="5043954" y="2782892"/>
                    <a:ext cx="5802" cy="9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3" h="1881" extrusionOk="0">
                        <a:moveTo>
                          <a:pt x="1153" y="0"/>
                        </a:moveTo>
                        <a:lnTo>
                          <a:pt x="1153" y="0"/>
                        </a:lnTo>
                        <a:cubicBezTo>
                          <a:pt x="785" y="579"/>
                          <a:pt x="426" y="1178"/>
                          <a:pt x="66" y="1773"/>
                        </a:cubicBezTo>
                        <a:lnTo>
                          <a:pt x="66" y="1773"/>
                        </a:lnTo>
                        <a:cubicBezTo>
                          <a:pt x="422" y="1184"/>
                          <a:pt x="780" y="596"/>
                          <a:pt x="1144" y="21"/>
                        </a:cubicBezTo>
                        <a:cubicBezTo>
                          <a:pt x="1148" y="14"/>
                          <a:pt x="1149" y="7"/>
                          <a:pt x="1153" y="0"/>
                        </a:cubicBezTo>
                        <a:close/>
                        <a:moveTo>
                          <a:pt x="66" y="1773"/>
                        </a:moveTo>
                        <a:cubicBezTo>
                          <a:pt x="44" y="1809"/>
                          <a:pt x="23" y="1845"/>
                          <a:pt x="1" y="1881"/>
                        </a:cubicBezTo>
                        <a:cubicBezTo>
                          <a:pt x="23" y="1845"/>
                          <a:pt x="44" y="1809"/>
                          <a:pt x="66" y="1773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3" name="Google Shape;5233;p1"/>
                  <p:cNvSpPr/>
                  <p:nvPr/>
                </p:nvSpPr>
                <p:spPr>
                  <a:xfrm>
                    <a:off x="5035816" y="2795478"/>
                    <a:ext cx="6260" cy="10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2155" extrusionOk="0">
                        <a:moveTo>
                          <a:pt x="1243" y="1"/>
                        </a:moveTo>
                        <a:cubicBezTo>
                          <a:pt x="1033" y="354"/>
                          <a:pt x="825" y="711"/>
                          <a:pt x="618" y="1070"/>
                        </a:cubicBezTo>
                        <a:lnTo>
                          <a:pt x="618" y="1070"/>
                        </a:lnTo>
                        <a:cubicBezTo>
                          <a:pt x="825" y="711"/>
                          <a:pt x="1033" y="355"/>
                          <a:pt x="1243" y="1"/>
                        </a:cubicBezTo>
                        <a:close/>
                        <a:moveTo>
                          <a:pt x="618" y="1070"/>
                        </a:moveTo>
                        <a:cubicBezTo>
                          <a:pt x="411" y="1429"/>
                          <a:pt x="205" y="1790"/>
                          <a:pt x="0" y="2155"/>
                        </a:cubicBezTo>
                        <a:cubicBezTo>
                          <a:pt x="205" y="1791"/>
                          <a:pt x="411" y="1429"/>
                          <a:pt x="618" y="1070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4" name="Google Shape;5234;p1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4" h="31814" extrusionOk="0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5" name="Google Shape;5235;p1"/>
                  <p:cNvSpPr/>
                  <p:nvPr/>
                </p:nvSpPr>
                <p:spPr>
                  <a:xfrm>
                    <a:off x="5033305" y="2884679"/>
                    <a:ext cx="453" cy="19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873" extrusionOk="0">
                        <a:moveTo>
                          <a:pt x="90" y="1"/>
                        </a:moveTo>
                        <a:lnTo>
                          <a:pt x="90" y="1"/>
                        </a:lnTo>
                        <a:cubicBezTo>
                          <a:pt x="44" y="1261"/>
                          <a:pt x="16" y="2557"/>
                          <a:pt x="1" y="3872"/>
                        </a:cubicBezTo>
                        <a:lnTo>
                          <a:pt x="1" y="3872"/>
                        </a:lnTo>
                        <a:cubicBezTo>
                          <a:pt x="16" y="2557"/>
                          <a:pt x="44" y="126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6" name="Google Shape;5236;p1"/>
                  <p:cNvSpPr/>
                  <p:nvPr/>
                </p:nvSpPr>
                <p:spPr>
                  <a:xfrm>
                    <a:off x="5049711" y="2782892"/>
                    <a:ext cx="45" cy="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23" extrusionOk="0">
                        <a:moveTo>
                          <a:pt x="0" y="22"/>
                        </a:moveTo>
                        <a:cubicBezTo>
                          <a:pt x="4" y="14"/>
                          <a:pt x="5" y="7"/>
                          <a:pt x="9" y="0"/>
                        </a:cubicBezTo>
                        <a:lnTo>
                          <a:pt x="9" y="0"/>
                        </a:lnTo>
                        <a:cubicBezTo>
                          <a:pt x="5" y="7"/>
                          <a:pt x="4" y="14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7" name="Google Shape;5237;p1"/>
                  <p:cNvSpPr/>
                  <p:nvPr/>
                </p:nvSpPr>
                <p:spPr>
                  <a:xfrm>
                    <a:off x="5033305" y="2884402"/>
                    <a:ext cx="2421" cy="19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3928" extrusionOk="0">
                        <a:moveTo>
                          <a:pt x="480" y="1"/>
                        </a:moveTo>
                        <a:lnTo>
                          <a:pt x="480" y="1"/>
                        </a:lnTo>
                        <a:cubicBezTo>
                          <a:pt x="350" y="20"/>
                          <a:pt x="221" y="37"/>
                          <a:pt x="90" y="56"/>
                        </a:cubicBezTo>
                        <a:cubicBezTo>
                          <a:pt x="44" y="1316"/>
                          <a:pt x="16" y="2612"/>
                          <a:pt x="1" y="3927"/>
                        </a:cubicBezTo>
                        <a:cubicBezTo>
                          <a:pt x="148" y="2604"/>
                          <a:pt x="310" y="1297"/>
                          <a:pt x="48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8" name="Google Shape;5238;p1"/>
                  <p:cNvSpPr/>
                  <p:nvPr/>
                </p:nvSpPr>
                <p:spPr>
                  <a:xfrm>
                    <a:off x="5049711" y="2782751"/>
                    <a:ext cx="141" cy="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" h="49" extrusionOk="0">
                        <a:moveTo>
                          <a:pt x="28" y="1"/>
                        </a:moveTo>
                        <a:lnTo>
                          <a:pt x="28" y="1"/>
                        </a:lnTo>
                        <a:cubicBezTo>
                          <a:pt x="21" y="9"/>
                          <a:pt x="14" y="18"/>
                          <a:pt x="9" y="28"/>
                        </a:cubicBezTo>
                        <a:cubicBezTo>
                          <a:pt x="5" y="35"/>
                          <a:pt x="4" y="42"/>
                          <a:pt x="0" y="49"/>
                        </a:cubicBezTo>
                        <a:cubicBezTo>
                          <a:pt x="7" y="40"/>
                          <a:pt x="12" y="30"/>
                          <a:pt x="17" y="21"/>
                        </a:cubicBezTo>
                        <a:cubicBezTo>
                          <a:pt x="21" y="14"/>
                          <a:pt x="24" y="7"/>
                          <a:pt x="28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9" name="Google Shape;5239;p1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61" h="76586" extrusionOk="0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0" name="Google Shape;5240;p1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4" h="11442" extrusionOk="0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1" name="Google Shape;5241;p1"/>
                  <p:cNvSpPr/>
                  <p:nvPr/>
                </p:nvSpPr>
                <p:spPr>
                  <a:xfrm>
                    <a:off x="5484494" y="2358033"/>
                    <a:ext cx="715" cy="13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" h="2666" extrusionOk="0">
                        <a:moveTo>
                          <a:pt x="132" y="1"/>
                        </a:moveTo>
                        <a:cubicBezTo>
                          <a:pt x="139" y="895"/>
                          <a:pt x="108" y="1783"/>
                          <a:pt x="0" y="2665"/>
                        </a:cubicBezTo>
                        <a:cubicBezTo>
                          <a:pt x="108" y="1783"/>
                          <a:pt x="141" y="895"/>
                          <a:pt x="132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2" name="Google Shape;5242;p1"/>
                  <p:cNvSpPr/>
                  <p:nvPr/>
                </p:nvSpPr>
                <p:spPr>
                  <a:xfrm>
                    <a:off x="5482441" y="2371445"/>
                    <a:ext cx="2058" cy="10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2057" extrusionOk="0">
                        <a:moveTo>
                          <a:pt x="1" y="2057"/>
                        </a:moveTo>
                        <a:cubicBezTo>
                          <a:pt x="183" y="1381"/>
                          <a:pt x="324" y="695"/>
                          <a:pt x="408" y="0"/>
                        </a:cubicBezTo>
                        <a:cubicBezTo>
                          <a:pt x="324" y="695"/>
                          <a:pt x="183" y="1381"/>
                          <a:pt x="1" y="205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3" name="Google Shape;5243;p1"/>
                  <p:cNvSpPr/>
                  <p:nvPr/>
                </p:nvSpPr>
                <p:spPr>
                  <a:xfrm>
                    <a:off x="5476195" y="2397679"/>
                    <a:ext cx="65" cy="1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" h="25" extrusionOk="0">
                        <a:moveTo>
                          <a:pt x="0" y="24"/>
                        </a:moveTo>
                        <a:cubicBezTo>
                          <a:pt x="5" y="17"/>
                          <a:pt x="9" y="9"/>
                          <a:pt x="12" y="0"/>
                        </a:cubicBezTo>
                        <a:cubicBezTo>
                          <a:pt x="9" y="9"/>
                          <a:pt x="5" y="17"/>
                          <a:pt x="0" y="24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4" name="Google Shape;5244;p1"/>
                  <p:cNvSpPr/>
                  <p:nvPr/>
                </p:nvSpPr>
                <p:spPr>
                  <a:xfrm>
                    <a:off x="5471435" y="2397800"/>
                    <a:ext cx="4766" cy="80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" h="1593" extrusionOk="0">
                        <a:moveTo>
                          <a:pt x="1" y="1592"/>
                        </a:moveTo>
                        <a:cubicBezTo>
                          <a:pt x="346" y="1078"/>
                          <a:pt x="663" y="547"/>
                          <a:pt x="946" y="0"/>
                        </a:cubicBezTo>
                        <a:cubicBezTo>
                          <a:pt x="663" y="547"/>
                          <a:pt x="346" y="1078"/>
                          <a:pt x="1" y="1592"/>
                        </a:cubicBezTo>
                        <a:lnTo>
                          <a:pt x="1" y="1592"/>
                        </a:ln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5" name="Google Shape;5245;p1"/>
                  <p:cNvSpPr/>
                  <p:nvPr/>
                </p:nvSpPr>
                <p:spPr>
                  <a:xfrm>
                    <a:off x="5476256" y="2390055"/>
                    <a:ext cx="3457" cy="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1516" extrusionOk="0">
                        <a:moveTo>
                          <a:pt x="0" y="1515"/>
                        </a:moveTo>
                        <a:cubicBezTo>
                          <a:pt x="256" y="1023"/>
                          <a:pt x="483" y="516"/>
                          <a:pt x="686" y="0"/>
                        </a:cubicBezTo>
                        <a:cubicBezTo>
                          <a:pt x="483" y="516"/>
                          <a:pt x="256" y="1023"/>
                          <a:pt x="0" y="1515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6" name="Google Shape;5246;p1"/>
                  <p:cNvSpPr/>
                  <p:nvPr/>
                </p:nvSpPr>
                <p:spPr>
                  <a:xfrm>
                    <a:off x="5479708" y="2381791"/>
                    <a:ext cx="2738" cy="8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" h="1643" extrusionOk="0">
                        <a:moveTo>
                          <a:pt x="0" y="1642"/>
                        </a:moveTo>
                        <a:cubicBezTo>
                          <a:pt x="213" y="1106"/>
                          <a:pt x="392" y="556"/>
                          <a:pt x="544" y="1"/>
                        </a:cubicBezTo>
                        <a:cubicBezTo>
                          <a:pt x="392" y="556"/>
                          <a:pt x="213" y="1106"/>
                          <a:pt x="0" y="164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7" name="Google Shape;5247;p1"/>
                  <p:cNvSpPr/>
                  <p:nvPr/>
                </p:nvSpPr>
                <p:spPr>
                  <a:xfrm>
                    <a:off x="5154176" y="2326867"/>
                    <a:ext cx="166" cy="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1119" extrusionOk="0">
                        <a:moveTo>
                          <a:pt x="21" y="1118"/>
                        </a:moveTo>
                        <a:lnTo>
                          <a:pt x="21" y="1118"/>
                        </a:lnTo>
                        <a:cubicBezTo>
                          <a:pt x="33" y="747"/>
                          <a:pt x="26" y="374"/>
                          <a:pt x="0" y="1"/>
                        </a:cubicBezTo>
                        <a:cubicBezTo>
                          <a:pt x="26" y="374"/>
                          <a:pt x="33" y="747"/>
                          <a:pt x="21" y="1118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8" name="Google Shape;5248;p1"/>
                  <p:cNvSpPr/>
                  <p:nvPr/>
                </p:nvSpPr>
                <p:spPr>
                  <a:xfrm>
                    <a:off x="5182796" y="2432690"/>
                    <a:ext cx="7594" cy="1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3378" extrusionOk="0">
                        <a:moveTo>
                          <a:pt x="1508" y="3377"/>
                        </a:moveTo>
                        <a:cubicBezTo>
                          <a:pt x="1077" y="2239"/>
                          <a:pt x="698" y="1067"/>
                          <a:pt x="0" y="1"/>
                        </a:cubicBezTo>
                        <a:cubicBezTo>
                          <a:pt x="698" y="1067"/>
                          <a:pt x="1077" y="2239"/>
                          <a:pt x="1508" y="337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9" name="Google Shape;5249;p1"/>
                  <p:cNvSpPr/>
                  <p:nvPr/>
                </p:nvSpPr>
                <p:spPr>
                  <a:xfrm>
                    <a:off x="5146421" y="2251958"/>
                    <a:ext cx="3347" cy="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5" h="1538" extrusionOk="0">
                        <a:moveTo>
                          <a:pt x="664" y="1"/>
                        </a:moveTo>
                        <a:cubicBezTo>
                          <a:pt x="379" y="472"/>
                          <a:pt x="161" y="989"/>
                          <a:pt x="1" y="1538"/>
                        </a:cubicBezTo>
                        <a:cubicBezTo>
                          <a:pt x="161" y="989"/>
                          <a:pt x="379" y="472"/>
                          <a:pt x="664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0" name="Google Shape;5250;p1"/>
                  <p:cNvSpPr/>
                  <p:nvPr/>
                </p:nvSpPr>
                <p:spPr>
                  <a:xfrm>
                    <a:off x="5149762" y="2245617"/>
                    <a:ext cx="5345" cy="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261" extrusionOk="0">
                        <a:moveTo>
                          <a:pt x="1062" y="0"/>
                        </a:moveTo>
                        <a:lnTo>
                          <a:pt x="1062" y="0"/>
                        </a:lnTo>
                        <a:cubicBezTo>
                          <a:pt x="636" y="364"/>
                          <a:pt x="284" y="789"/>
                          <a:pt x="0" y="1261"/>
                        </a:cubicBezTo>
                        <a:cubicBezTo>
                          <a:pt x="286" y="789"/>
                          <a:pt x="636" y="364"/>
                          <a:pt x="1062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1" name="Google Shape;5251;p1"/>
                  <p:cNvSpPr/>
                  <p:nvPr/>
                </p:nvSpPr>
                <p:spPr>
                  <a:xfrm>
                    <a:off x="5175745" y="2104314"/>
                    <a:ext cx="304884" cy="186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83" h="37000" extrusionOk="0">
                        <a:moveTo>
                          <a:pt x="37928" y="0"/>
                        </a:moveTo>
                        <a:cubicBezTo>
                          <a:pt x="35488" y="0"/>
                          <a:pt x="33069" y="716"/>
                          <a:pt x="31044" y="2074"/>
                        </a:cubicBezTo>
                        <a:cubicBezTo>
                          <a:pt x="29609" y="3030"/>
                          <a:pt x="28347" y="4300"/>
                          <a:pt x="26746" y="4866"/>
                        </a:cubicBezTo>
                        <a:cubicBezTo>
                          <a:pt x="25834" y="5190"/>
                          <a:pt x="24870" y="5268"/>
                          <a:pt x="23889" y="5268"/>
                        </a:cubicBezTo>
                        <a:cubicBezTo>
                          <a:pt x="22991" y="5268"/>
                          <a:pt x="22077" y="5203"/>
                          <a:pt x="21174" y="5203"/>
                        </a:cubicBezTo>
                        <a:cubicBezTo>
                          <a:pt x="20706" y="5203"/>
                          <a:pt x="20241" y="5220"/>
                          <a:pt x="19782" y="5273"/>
                        </a:cubicBezTo>
                        <a:cubicBezTo>
                          <a:pt x="17499" y="5540"/>
                          <a:pt x="15398" y="6716"/>
                          <a:pt x="14009" y="8512"/>
                        </a:cubicBezTo>
                        <a:cubicBezTo>
                          <a:pt x="13099" y="9690"/>
                          <a:pt x="12487" y="11101"/>
                          <a:pt x="11452" y="12121"/>
                        </a:cubicBezTo>
                        <a:cubicBezTo>
                          <a:pt x="10448" y="13109"/>
                          <a:pt x="9123" y="13666"/>
                          <a:pt x="7861" y="14285"/>
                        </a:cubicBezTo>
                        <a:cubicBezTo>
                          <a:pt x="4941" y="15728"/>
                          <a:pt x="2283" y="17603"/>
                          <a:pt x="0" y="19823"/>
                        </a:cubicBezTo>
                        <a:cubicBezTo>
                          <a:pt x="95" y="19737"/>
                          <a:pt x="205" y="19673"/>
                          <a:pt x="299" y="19579"/>
                        </a:cubicBezTo>
                        <a:cubicBezTo>
                          <a:pt x="2220" y="21047"/>
                          <a:pt x="4291" y="22192"/>
                          <a:pt x="6385" y="22857"/>
                        </a:cubicBezTo>
                        <a:cubicBezTo>
                          <a:pt x="8433" y="23509"/>
                          <a:pt x="10512" y="23753"/>
                          <a:pt x="12487" y="24874"/>
                        </a:cubicBezTo>
                        <a:cubicBezTo>
                          <a:pt x="15178" y="26396"/>
                          <a:pt x="20079" y="25070"/>
                          <a:pt x="22574" y="27109"/>
                        </a:cubicBezTo>
                        <a:lnTo>
                          <a:pt x="22582" y="27109"/>
                        </a:lnTo>
                        <a:cubicBezTo>
                          <a:pt x="28429" y="23815"/>
                          <a:pt x="35092" y="20938"/>
                          <a:pt x="39287" y="20938"/>
                        </a:cubicBezTo>
                        <a:cubicBezTo>
                          <a:pt x="40006" y="20938"/>
                          <a:pt x="40653" y="21022"/>
                          <a:pt x="41210" y="21204"/>
                        </a:cubicBezTo>
                        <a:cubicBezTo>
                          <a:pt x="43681" y="21996"/>
                          <a:pt x="47202" y="26592"/>
                          <a:pt x="50559" y="33596"/>
                        </a:cubicBezTo>
                        <a:lnTo>
                          <a:pt x="57242" y="33714"/>
                        </a:lnTo>
                        <a:cubicBezTo>
                          <a:pt x="58222" y="33730"/>
                          <a:pt x="59171" y="35148"/>
                          <a:pt x="59367" y="36883"/>
                        </a:cubicBezTo>
                        <a:lnTo>
                          <a:pt x="59376" y="37000"/>
                        </a:lnTo>
                        <a:cubicBezTo>
                          <a:pt x="59792" y="37000"/>
                          <a:pt x="60199" y="36953"/>
                          <a:pt x="60583" y="36867"/>
                        </a:cubicBezTo>
                        <a:cubicBezTo>
                          <a:pt x="60474" y="36475"/>
                          <a:pt x="60325" y="36090"/>
                          <a:pt x="60113" y="35729"/>
                        </a:cubicBezTo>
                        <a:cubicBezTo>
                          <a:pt x="59431" y="34560"/>
                          <a:pt x="58231" y="33666"/>
                          <a:pt x="57909" y="32334"/>
                        </a:cubicBezTo>
                        <a:cubicBezTo>
                          <a:pt x="57454" y="30412"/>
                          <a:pt x="59015" y="28428"/>
                          <a:pt x="58724" y="26435"/>
                        </a:cubicBezTo>
                        <a:cubicBezTo>
                          <a:pt x="58489" y="24819"/>
                          <a:pt x="57108" y="23650"/>
                          <a:pt x="56419" y="22159"/>
                        </a:cubicBezTo>
                        <a:cubicBezTo>
                          <a:pt x="55650" y="20490"/>
                          <a:pt x="55752" y="18434"/>
                          <a:pt x="54772" y="16850"/>
                        </a:cubicBezTo>
                        <a:cubicBezTo>
                          <a:pt x="53869" y="15384"/>
                          <a:pt x="52160" y="14543"/>
                          <a:pt x="51407" y="12960"/>
                        </a:cubicBezTo>
                        <a:cubicBezTo>
                          <a:pt x="50786" y="11665"/>
                          <a:pt x="50810" y="9893"/>
                          <a:pt x="49641" y="9078"/>
                        </a:cubicBezTo>
                        <a:cubicBezTo>
                          <a:pt x="48991" y="8614"/>
                          <a:pt x="48104" y="8591"/>
                          <a:pt x="47492" y="8058"/>
                        </a:cubicBezTo>
                        <a:cubicBezTo>
                          <a:pt x="46708" y="7376"/>
                          <a:pt x="46677" y="6143"/>
                          <a:pt x="46394" y="5101"/>
                        </a:cubicBezTo>
                        <a:cubicBezTo>
                          <a:pt x="45673" y="2435"/>
                          <a:pt x="43014" y="788"/>
                          <a:pt x="40418" y="253"/>
                        </a:cubicBezTo>
                        <a:cubicBezTo>
                          <a:pt x="39595" y="83"/>
                          <a:pt x="38761" y="0"/>
                          <a:pt x="3792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2" name="Google Shape;5252;p1"/>
                  <p:cNvSpPr/>
                  <p:nvPr/>
                </p:nvSpPr>
                <p:spPr>
                  <a:xfrm>
                    <a:off x="5481852" y="2295444"/>
                    <a:ext cx="594" cy="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148" extrusionOk="0">
                        <a:moveTo>
                          <a:pt x="1" y="1"/>
                        </a:moveTo>
                        <a:cubicBezTo>
                          <a:pt x="56" y="377"/>
                          <a:pt x="94" y="762"/>
                          <a:pt x="118" y="1147"/>
                        </a:cubicBezTo>
                        <a:cubicBezTo>
                          <a:pt x="95" y="762"/>
                          <a:pt x="63" y="377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3" name="Google Shape;5253;p1"/>
                  <p:cNvSpPr/>
                  <p:nvPr/>
                </p:nvSpPr>
                <p:spPr>
                  <a:xfrm>
                    <a:off x="5162263" y="2221542"/>
                    <a:ext cx="1495" cy="15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" h="3088" extrusionOk="0">
                        <a:moveTo>
                          <a:pt x="83" y="1950"/>
                        </a:moveTo>
                        <a:cubicBezTo>
                          <a:pt x="128" y="2330"/>
                          <a:pt x="224" y="2725"/>
                          <a:pt x="197" y="3088"/>
                        </a:cubicBezTo>
                        <a:cubicBezTo>
                          <a:pt x="224" y="2725"/>
                          <a:pt x="128" y="2330"/>
                          <a:pt x="83" y="1950"/>
                        </a:cubicBezTo>
                        <a:cubicBezTo>
                          <a:pt x="1" y="1264"/>
                          <a:pt x="97" y="616"/>
                          <a:pt x="296" y="0"/>
                        </a:cubicBezTo>
                        <a:cubicBezTo>
                          <a:pt x="97" y="616"/>
                          <a:pt x="1" y="1264"/>
                          <a:pt x="83" y="195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4" name="Google Shape;5254;p1"/>
                  <p:cNvSpPr/>
                  <p:nvPr/>
                </p:nvSpPr>
                <p:spPr>
                  <a:xfrm>
                    <a:off x="5163753" y="2216348"/>
                    <a:ext cx="2204" cy="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" h="1033" extrusionOk="0">
                        <a:moveTo>
                          <a:pt x="0" y="1032"/>
                        </a:moveTo>
                        <a:cubicBezTo>
                          <a:pt x="116" y="678"/>
                          <a:pt x="255" y="331"/>
                          <a:pt x="437" y="1"/>
                        </a:cubicBezTo>
                        <a:cubicBezTo>
                          <a:pt x="255" y="331"/>
                          <a:pt x="116" y="678"/>
                          <a:pt x="0" y="103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5" name="Google Shape;5255;p1"/>
                  <p:cNvSpPr/>
                  <p:nvPr/>
                </p:nvSpPr>
                <p:spPr>
                  <a:xfrm>
                    <a:off x="5199206" y="2469161"/>
                    <a:ext cx="156" cy="3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61" extrusionOk="0">
                        <a:moveTo>
                          <a:pt x="30" y="60"/>
                        </a:moveTo>
                        <a:cubicBezTo>
                          <a:pt x="20" y="40"/>
                          <a:pt x="11" y="21"/>
                          <a:pt x="1" y="0"/>
                        </a:cubicBezTo>
                        <a:cubicBezTo>
                          <a:pt x="11" y="21"/>
                          <a:pt x="20" y="40"/>
                          <a:pt x="30" y="6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6" name="Google Shape;5256;p1"/>
                  <p:cNvSpPr/>
                  <p:nvPr/>
                </p:nvSpPr>
                <p:spPr>
                  <a:xfrm>
                    <a:off x="5199357" y="2469463"/>
                    <a:ext cx="40607" cy="51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9" h="10258" extrusionOk="0">
                        <a:moveTo>
                          <a:pt x="0" y="0"/>
                        </a:moveTo>
                        <a:cubicBezTo>
                          <a:pt x="2032" y="3826"/>
                          <a:pt x="4786" y="7314"/>
                          <a:pt x="8068" y="10257"/>
                        </a:cubicBezTo>
                        <a:lnTo>
                          <a:pt x="8068" y="10257"/>
                        </a:lnTo>
                        <a:cubicBezTo>
                          <a:pt x="4786" y="7314"/>
                          <a:pt x="2032" y="382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7" name="Google Shape;5257;p1"/>
                  <p:cNvSpPr/>
                  <p:nvPr/>
                </p:nvSpPr>
                <p:spPr>
                  <a:xfrm>
                    <a:off x="5190385" y="2449685"/>
                    <a:ext cx="8827" cy="19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" h="3871" extrusionOk="0">
                        <a:moveTo>
                          <a:pt x="1754" y="3870"/>
                        </a:moveTo>
                        <a:cubicBezTo>
                          <a:pt x="1090" y="2614"/>
                          <a:pt x="501" y="1322"/>
                          <a:pt x="0" y="0"/>
                        </a:cubicBezTo>
                        <a:cubicBezTo>
                          <a:pt x="501" y="1322"/>
                          <a:pt x="1090" y="2614"/>
                          <a:pt x="1754" y="387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8" name="Google Shape;5258;p1"/>
                  <p:cNvSpPr/>
                  <p:nvPr/>
                </p:nvSpPr>
                <p:spPr>
                  <a:xfrm>
                    <a:off x="5501106" y="2759148"/>
                    <a:ext cx="126" cy="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9" y="18"/>
                          <a:pt x="15" y="35"/>
                          <a:pt x="24" y="50"/>
                        </a:cubicBezTo>
                        <a:cubicBezTo>
                          <a:pt x="17" y="35"/>
                          <a:pt x="9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9" name="Google Shape;5259;p1"/>
                  <p:cNvSpPr/>
                  <p:nvPr/>
                </p:nvSpPr>
                <p:spPr>
                  <a:xfrm>
                    <a:off x="5521996" y="2804677"/>
                    <a:ext cx="1238" cy="2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570" extrusionOk="0">
                        <a:moveTo>
                          <a:pt x="1" y="0"/>
                        </a:moveTo>
                        <a:cubicBezTo>
                          <a:pt x="83" y="189"/>
                          <a:pt x="164" y="378"/>
                          <a:pt x="245" y="569"/>
                        </a:cubicBezTo>
                        <a:cubicBezTo>
                          <a:pt x="164" y="378"/>
                          <a:pt x="83" y="189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0" name="Google Shape;5260;p1"/>
                  <p:cNvSpPr/>
                  <p:nvPr/>
                </p:nvSpPr>
                <p:spPr>
                  <a:xfrm>
                    <a:off x="5314144" y="2690304"/>
                    <a:ext cx="246195" cy="277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21" h="55156" extrusionOk="0">
                        <a:moveTo>
                          <a:pt x="28127" y="1"/>
                        </a:moveTo>
                        <a:cubicBezTo>
                          <a:pt x="20543" y="6623"/>
                          <a:pt x="10977" y="13220"/>
                          <a:pt x="0" y="19186"/>
                        </a:cubicBezTo>
                        <a:cubicBezTo>
                          <a:pt x="8392" y="30321"/>
                          <a:pt x="16947" y="42395"/>
                          <a:pt x="25624" y="55155"/>
                        </a:cubicBezTo>
                        <a:lnTo>
                          <a:pt x="48921" y="55155"/>
                        </a:lnTo>
                        <a:cubicBezTo>
                          <a:pt x="43036" y="30663"/>
                          <a:pt x="34830" y="12240"/>
                          <a:pt x="2812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1" name="Google Shape;5261;p1"/>
                  <p:cNvSpPr/>
                  <p:nvPr/>
                </p:nvSpPr>
                <p:spPr>
                  <a:xfrm>
                    <a:off x="5509480" y="2776697"/>
                    <a:ext cx="4917" cy="10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2132" extrusionOk="0">
                        <a:moveTo>
                          <a:pt x="0" y="0"/>
                        </a:moveTo>
                        <a:cubicBezTo>
                          <a:pt x="325" y="698"/>
                          <a:pt x="650" y="1410"/>
                          <a:pt x="977" y="2132"/>
                        </a:cubicBezTo>
                        <a:cubicBezTo>
                          <a:pt x="650" y="1410"/>
                          <a:pt x="325" y="69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2" name="Google Shape;5262;p1"/>
                  <p:cNvSpPr/>
                  <p:nvPr/>
                </p:nvSpPr>
                <p:spPr>
                  <a:xfrm>
                    <a:off x="5534623" y="2835260"/>
                    <a:ext cx="3377" cy="8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1720" extrusionOk="0">
                        <a:moveTo>
                          <a:pt x="0" y="1"/>
                        </a:moveTo>
                        <a:cubicBezTo>
                          <a:pt x="224" y="568"/>
                          <a:pt x="447" y="1142"/>
                          <a:pt x="671" y="1720"/>
                        </a:cubicBezTo>
                        <a:cubicBezTo>
                          <a:pt x="447" y="1142"/>
                          <a:pt x="224" y="5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3" name="Google Shape;5263;p1"/>
                  <p:cNvSpPr/>
                  <p:nvPr/>
                </p:nvSpPr>
                <p:spPr>
                  <a:xfrm>
                    <a:off x="5552609" y="2883954"/>
                    <a:ext cx="25505" cy="83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8" h="16676" extrusionOk="0">
                        <a:moveTo>
                          <a:pt x="5067" y="16675"/>
                        </a:moveTo>
                        <a:lnTo>
                          <a:pt x="5067" y="16675"/>
                        </a:lnTo>
                        <a:cubicBezTo>
                          <a:pt x="3485" y="10727"/>
                          <a:pt x="1778" y="5165"/>
                          <a:pt x="1" y="0"/>
                        </a:cubicBezTo>
                        <a:cubicBezTo>
                          <a:pt x="1778" y="5165"/>
                          <a:pt x="3485" y="10727"/>
                          <a:pt x="5067" y="1667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4" name="Google Shape;5264;p1"/>
                  <p:cNvSpPr/>
                  <p:nvPr/>
                </p:nvSpPr>
                <p:spPr>
                  <a:xfrm>
                    <a:off x="5541180" y="2852270"/>
                    <a:ext cx="10619" cy="29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0" h="5833" extrusionOk="0">
                        <a:moveTo>
                          <a:pt x="0" y="1"/>
                        </a:moveTo>
                        <a:cubicBezTo>
                          <a:pt x="710" y="1885"/>
                          <a:pt x="1415" y="3828"/>
                          <a:pt x="2110" y="5832"/>
                        </a:cubicBezTo>
                        <a:cubicBezTo>
                          <a:pt x="1415" y="3828"/>
                          <a:pt x="710" y="188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5" name="Google Shape;5265;p1"/>
                  <p:cNvSpPr/>
                  <p:nvPr/>
                </p:nvSpPr>
                <p:spPr>
                  <a:xfrm>
                    <a:off x="5237494" y="2689433"/>
                    <a:ext cx="1857" cy="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" h="446" extrusionOk="0">
                        <a:moveTo>
                          <a:pt x="368" y="445"/>
                        </a:moveTo>
                        <a:cubicBezTo>
                          <a:pt x="246" y="296"/>
                          <a:pt x="124" y="150"/>
                          <a:pt x="0" y="0"/>
                        </a:cubicBezTo>
                        <a:cubicBezTo>
                          <a:pt x="124" y="150"/>
                          <a:pt x="246" y="296"/>
                          <a:pt x="368" y="44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6" name="Google Shape;5266;p1"/>
                  <p:cNvSpPr/>
                  <p:nvPr/>
                </p:nvSpPr>
                <p:spPr>
                  <a:xfrm>
                    <a:off x="5222250" y="2671185"/>
                    <a:ext cx="3518" cy="4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" h="829" extrusionOk="0">
                        <a:moveTo>
                          <a:pt x="698" y="829"/>
                        </a:moveTo>
                        <a:cubicBezTo>
                          <a:pt x="466" y="552"/>
                          <a:pt x="232" y="275"/>
                          <a:pt x="0" y="0"/>
                        </a:cubicBezTo>
                        <a:cubicBezTo>
                          <a:pt x="232" y="275"/>
                          <a:pt x="466" y="552"/>
                          <a:pt x="698" y="829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7" name="Google Shape;5267;p1"/>
                  <p:cNvSpPr/>
                  <p:nvPr/>
                </p:nvSpPr>
                <p:spPr>
                  <a:xfrm>
                    <a:off x="5314038" y="2690173"/>
                    <a:ext cx="141655" cy="96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48" h="19212" extrusionOk="0">
                        <a:moveTo>
                          <a:pt x="28136" y="1"/>
                        </a:moveTo>
                        <a:cubicBezTo>
                          <a:pt x="20550" y="6627"/>
                          <a:pt x="10983" y="13213"/>
                          <a:pt x="0" y="19182"/>
                        </a:cubicBezTo>
                        <a:cubicBezTo>
                          <a:pt x="7" y="19193"/>
                          <a:pt x="14" y="19201"/>
                          <a:pt x="21" y="19212"/>
                        </a:cubicBezTo>
                        <a:cubicBezTo>
                          <a:pt x="10998" y="13246"/>
                          <a:pt x="20564" y="6649"/>
                          <a:pt x="28148" y="27"/>
                        </a:cubicBezTo>
                        <a:cubicBezTo>
                          <a:pt x="28144" y="18"/>
                          <a:pt x="28139" y="9"/>
                          <a:pt x="28136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8" name="Google Shape;5268;p1"/>
                  <p:cNvSpPr/>
                  <p:nvPr/>
                </p:nvSpPr>
                <p:spPr>
                  <a:xfrm>
                    <a:off x="5209946" y="2656742"/>
                    <a:ext cx="1907" cy="2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" h="443" extrusionOk="0">
                        <a:moveTo>
                          <a:pt x="0" y="1"/>
                        </a:moveTo>
                        <a:cubicBezTo>
                          <a:pt x="3" y="4"/>
                          <a:pt x="6" y="7"/>
                          <a:pt x="8" y="10"/>
                        </a:cubicBezTo>
                        <a:lnTo>
                          <a:pt x="8" y="10"/>
                        </a:lnTo>
                        <a:cubicBezTo>
                          <a:pt x="6" y="7"/>
                          <a:pt x="3" y="4"/>
                          <a:pt x="0" y="1"/>
                        </a:cubicBezTo>
                        <a:close/>
                        <a:moveTo>
                          <a:pt x="8" y="10"/>
                        </a:moveTo>
                        <a:lnTo>
                          <a:pt x="8" y="10"/>
                        </a:lnTo>
                        <a:cubicBezTo>
                          <a:pt x="29" y="34"/>
                          <a:pt x="49" y="59"/>
                          <a:pt x="71" y="85"/>
                        </a:cubicBezTo>
                        <a:cubicBezTo>
                          <a:pt x="174" y="204"/>
                          <a:pt x="275" y="324"/>
                          <a:pt x="379" y="443"/>
                        </a:cubicBezTo>
                        <a:cubicBezTo>
                          <a:pt x="256" y="300"/>
                          <a:pt x="131" y="152"/>
                          <a:pt x="8" y="1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9" name="Google Shape;5269;p1"/>
                  <p:cNvSpPr/>
                  <p:nvPr/>
                </p:nvSpPr>
                <p:spPr>
                  <a:xfrm>
                    <a:off x="5194431" y="2638937"/>
                    <a:ext cx="317" cy="3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" h="72" extrusionOk="0">
                        <a:moveTo>
                          <a:pt x="1" y="1"/>
                        </a:moveTo>
                        <a:cubicBezTo>
                          <a:pt x="21" y="25"/>
                          <a:pt x="42" y="49"/>
                          <a:pt x="63" y="71"/>
                        </a:cubicBezTo>
                        <a:cubicBezTo>
                          <a:pt x="42" y="49"/>
                          <a:pt x="21" y="25"/>
                          <a:pt x="1" y="1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0" name="Google Shape;5270;p1"/>
                  <p:cNvSpPr/>
                  <p:nvPr/>
                </p:nvSpPr>
                <p:spPr>
                  <a:xfrm>
                    <a:off x="5194431" y="2600393"/>
                    <a:ext cx="383683" cy="367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41" h="73022" extrusionOk="0">
                        <a:moveTo>
                          <a:pt x="8190" y="1"/>
                        </a:moveTo>
                        <a:lnTo>
                          <a:pt x="75" y="7593"/>
                        </a:lnTo>
                        <a:lnTo>
                          <a:pt x="1" y="7660"/>
                        </a:lnTo>
                        <a:cubicBezTo>
                          <a:pt x="21" y="7684"/>
                          <a:pt x="42" y="7708"/>
                          <a:pt x="63" y="7730"/>
                        </a:cubicBezTo>
                        <a:cubicBezTo>
                          <a:pt x="1211" y="9030"/>
                          <a:pt x="2366" y="10379"/>
                          <a:pt x="3522" y="11726"/>
                        </a:cubicBezTo>
                        <a:cubicBezTo>
                          <a:pt x="3400" y="11578"/>
                          <a:pt x="3278" y="11430"/>
                          <a:pt x="3154" y="11282"/>
                        </a:cubicBezTo>
                        <a:cubicBezTo>
                          <a:pt x="3137" y="11262"/>
                          <a:pt x="3121" y="11242"/>
                          <a:pt x="3105" y="11223"/>
                        </a:cubicBezTo>
                        <a:lnTo>
                          <a:pt x="3105" y="11223"/>
                        </a:lnTo>
                        <a:cubicBezTo>
                          <a:pt x="3223" y="11361"/>
                          <a:pt x="3343" y="11502"/>
                          <a:pt x="3462" y="11641"/>
                        </a:cubicBezTo>
                        <a:cubicBezTo>
                          <a:pt x="4149" y="12441"/>
                          <a:pt x="4839" y="13249"/>
                          <a:pt x="5528" y="14067"/>
                        </a:cubicBezTo>
                        <a:cubicBezTo>
                          <a:pt x="5762" y="14342"/>
                          <a:pt x="5994" y="14619"/>
                          <a:pt x="6226" y="14896"/>
                        </a:cubicBezTo>
                        <a:cubicBezTo>
                          <a:pt x="7002" y="15817"/>
                          <a:pt x="7780" y="16751"/>
                          <a:pt x="8559" y="17695"/>
                        </a:cubicBezTo>
                        <a:cubicBezTo>
                          <a:pt x="8681" y="17843"/>
                          <a:pt x="8803" y="17989"/>
                          <a:pt x="8925" y="18138"/>
                        </a:cubicBezTo>
                        <a:cubicBezTo>
                          <a:pt x="13806" y="24064"/>
                          <a:pt x="18756" y="30379"/>
                          <a:pt x="23764" y="37026"/>
                        </a:cubicBezTo>
                        <a:cubicBezTo>
                          <a:pt x="23766" y="37024"/>
                          <a:pt x="23766" y="37024"/>
                          <a:pt x="23767" y="37024"/>
                        </a:cubicBezTo>
                        <a:cubicBezTo>
                          <a:pt x="34750" y="31055"/>
                          <a:pt x="44317" y="24467"/>
                          <a:pt x="51903" y="17843"/>
                        </a:cubicBezTo>
                        <a:cubicBezTo>
                          <a:pt x="51908" y="17849"/>
                          <a:pt x="51911" y="17858"/>
                          <a:pt x="51916" y="17867"/>
                        </a:cubicBezTo>
                        <a:cubicBezTo>
                          <a:pt x="58618" y="30106"/>
                          <a:pt x="66826" y="48529"/>
                          <a:pt x="72709" y="73021"/>
                        </a:cubicBezTo>
                        <a:lnTo>
                          <a:pt x="76240" y="73021"/>
                        </a:lnTo>
                        <a:cubicBezTo>
                          <a:pt x="74658" y="67074"/>
                          <a:pt x="72951" y="61511"/>
                          <a:pt x="71174" y="56346"/>
                        </a:cubicBezTo>
                        <a:cubicBezTo>
                          <a:pt x="71120" y="56190"/>
                          <a:pt x="71065" y="56037"/>
                          <a:pt x="71012" y="55882"/>
                        </a:cubicBezTo>
                        <a:cubicBezTo>
                          <a:pt x="70317" y="53878"/>
                          <a:pt x="69612" y="51935"/>
                          <a:pt x="68902" y="50051"/>
                        </a:cubicBezTo>
                        <a:cubicBezTo>
                          <a:pt x="68693" y="49492"/>
                          <a:pt x="68481" y="48938"/>
                          <a:pt x="68270" y="48390"/>
                        </a:cubicBezTo>
                        <a:cubicBezTo>
                          <a:pt x="68046" y="47812"/>
                          <a:pt x="67823" y="47238"/>
                          <a:pt x="67599" y="46671"/>
                        </a:cubicBezTo>
                        <a:cubicBezTo>
                          <a:pt x="66846" y="44769"/>
                          <a:pt x="66092" y="42933"/>
                          <a:pt x="65335" y="41162"/>
                        </a:cubicBezTo>
                        <a:cubicBezTo>
                          <a:pt x="65254" y="40971"/>
                          <a:pt x="65172" y="40782"/>
                          <a:pt x="65091" y="40593"/>
                        </a:cubicBezTo>
                        <a:cubicBezTo>
                          <a:pt x="64587" y="39422"/>
                          <a:pt x="64082" y="38279"/>
                          <a:pt x="63580" y="37165"/>
                        </a:cubicBezTo>
                        <a:cubicBezTo>
                          <a:pt x="63253" y="36443"/>
                          <a:pt x="62928" y="35731"/>
                          <a:pt x="62603" y="35033"/>
                        </a:cubicBezTo>
                        <a:cubicBezTo>
                          <a:pt x="62053" y="33852"/>
                          <a:pt x="61506" y="32707"/>
                          <a:pt x="60963" y="31596"/>
                        </a:cubicBezTo>
                        <a:cubicBezTo>
                          <a:pt x="60954" y="31581"/>
                          <a:pt x="60948" y="31564"/>
                          <a:pt x="60939" y="31547"/>
                        </a:cubicBezTo>
                        <a:cubicBezTo>
                          <a:pt x="60220" y="30078"/>
                          <a:pt x="59512" y="28674"/>
                          <a:pt x="58814" y="27333"/>
                        </a:cubicBezTo>
                        <a:cubicBezTo>
                          <a:pt x="56722" y="23306"/>
                          <a:pt x="54734" y="19842"/>
                          <a:pt x="52957" y="16937"/>
                        </a:cubicBezTo>
                        <a:cubicBezTo>
                          <a:pt x="50701" y="13247"/>
                          <a:pt x="48782" y="10462"/>
                          <a:pt x="47422" y="8593"/>
                        </a:cubicBezTo>
                        <a:lnTo>
                          <a:pt x="47421" y="8593"/>
                        </a:lnTo>
                        <a:cubicBezTo>
                          <a:pt x="47412" y="8598"/>
                          <a:pt x="47156" y="8744"/>
                          <a:pt x="46685" y="8978"/>
                        </a:cubicBezTo>
                        <a:cubicBezTo>
                          <a:pt x="44678" y="9972"/>
                          <a:pt x="38764" y="12555"/>
                          <a:pt x="31480" y="12555"/>
                        </a:cubicBezTo>
                        <a:cubicBezTo>
                          <a:pt x="24226" y="12555"/>
                          <a:pt x="15613" y="9993"/>
                          <a:pt x="8148" y="752"/>
                        </a:cubicBezTo>
                        <a:lnTo>
                          <a:pt x="81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1" name="Google Shape;5271;p1"/>
                  <p:cNvSpPr/>
                  <p:nvPr/>
                </p:nvSpPr>
                <p:spPr>
                  <a:xfrm>
                    <a:off x="5450273" y="2289848"/>
                    <a:ext cx="34941" cy="1159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" h="23044" extrusionOk="0">
                        <a:moveTo>
                          <a:pt x="6032" y="0"/>
                        </a:moveTo>
                        <a:cubicBezTo>
                          <a:pt x="5648" y="86"/>
                          <a:pt x="5239" y="133"/>
                          <a:pt x="4825" y="133"/>
                        </a:cubicBezTo>
                        <a:lnTo>
                          <a:pt x="5201" y="3475"/>
                        </a:lnTo>
                        <a:cubicBezTo>
                          <a:pt x="5388" y="5219"/>
                          <a:pt x="4756" y="6628"/>
                          <a:pt x="3780" y="6628"/>
                        </a:cubicBezTo>
                        <a:cubicBezTo>
                          <a:pt x="3777" y="6628"/>
                          <a:pt x="3775" y="6628"/>
                          <a:pt x="3772" y="6628"/>
                        </a:cubicBezTo>
                        <a:lnTo>
                          <a:pt x="0" y="6604"/>
                        </a:lnTo>
                        <a:lnTo>
                          <a:pt x="0" y="6604"/>
                        </a:lnTo>
                        <a:cubicBezTo>
                          <a:pt x="1694" y="11576"/>
                          <a:pt x="3169" y="17138"/>
                          <a:pt x="4204" y="23043"/>
                        </a:cubicBezTo>
                        <a:cubicBezTo>
                          <a:pt x="4519" y="22565"/>
                          <a:pt x="4816" y="22079"/>
                          <a:pt x="5083" y="21577"/>
                        </a:cubicBezTo>
                        <a:cubicBezTo>
                          <a:pt x="5107" y="21522"/>
                          <a:pt x="5129" y="21475"/>
                          <a:pt x="5162" y="21427"/>
                        </a:cubicBezTo>
                        <a:cubicBezTo>
                          <a:pt x="5201" y="21341"/>
                          <a:pt x="5248" y="21255"/>
                          <a:pt x="5287" y="21169"/>
                        </a:cubicBezTo>
                        <a:cubicBezTo>
                          <a:pt x="5380" y="20989"/>
                          <a:pt x="5468" y="20808"/>
                          <a:pt x="5554" y="20619"/>
                        </a:cubicBezTo>
                        <a:cubicBezTo>
                          <a:pt x="5631" y="20447"/>
                          <a:pt x="5710" y="20275"/>
                          <a:pt x="5774" y="20095"/>
                        </a:cubicBezTo>
                        <a:cubicBezTo>
                          <a:pt x="5811" y="20000"/>
                          <a:pt x="5851" y="19899"/>
                          <a:pt x="5891" y="19796"/>
                        </a:cubicBezTo>
                        <a:cubicBezTo>
                          <a:pt x="5906" y="19765"/>
                          <a:pt x="5915" y="19742"/>
                          <a:pt x="5922" y="19710"/>
                        </a:cubicBezTo>
                        <a:cubicBezTo>
                          <a:pt x="6009" y="19507"/>
                          <a:pt x="6080" y="19302"/>
                          <a:pt x="6142" y="19098"/>
                        </a:cubicBezTo>
                        <a:cubicBezTo>
                          <a:pt x="6228" y="18840"/>
                          <a:pt x="6307" y="18573"/>
                          <a:pt x="6377" y="18314"/>
                        </a:cubicBezTo>
                        <a:cubicBezTo>
                          <a:pt x="6377" y="18307"/>
                          <a:pt x="6386" y="18298"/>
                          <a:pt x="6386" y="18291"/>
                        </a:cubicBezTo>
                        <a:cubicBezTo>
                          <a:pt x="6393" y="18274"/>
                          <a:pt x="6401" y="18267"/>
                          <a:pt x="6393" y="18252"/>
                        </a:cubicBezTo>
                        <a:cubicBezTo>
                          <a:pt x="6441" y="18087"/>
                          <a:pt x="6479" y="17922"/>
                          <a:pt x="6518" y="17757"/>
                        </a:cubicBezTo>
                        <a:cubicBezTo>
                          <a:pt x="6558" y="17593"/>
                          <a:pt x="6597" y="17420"/>
                          <a:pt x="6628" y="17248"/>
                        </a:cubicBezTo>
                        <a:cubicBezTo>
                          <a:pt x="6659" y="17122"/>
                          <a:pt x="6683" y="16997"/>
                          <a:pt x="6699" y="16871"/>
                        </a:cubicBezTo>
                        <a:cubicBezTo>
                          <a:pt x="6699" y="16847"/>
                          <a:pt x="6707" y="16825"/>
                          <a:pt x="6707" y="16801"/>
                        </a:cubicBezTo>
                        <a:cubicBezTo>
                          <a:pt x="6745" y="16605"/>
                          <a:pt x="6778" y="16409"/>
                          <a:pt x="6800" y="16213"/>
                        </a:cubicBezTo>
                        <a:cubicBezTo>
                          <a:pt x="6910" y="15334"/>
                          <a:pt x="6943" y="14440"/>
                          <a:pt x="6934" y="13553"/>
                        </a:cubicBezTo>
                        <a:cubicBezTo>
                          <a:pt x="6926" y="12659"/>
                          <a:pt x="6879" y="11756"/>
                          <a:pt x="6831" y="10862"/>
                        </a:cubicBezTo>
                        <a:cubicBezTo>
                          <a:pt x="6705" y="8282"/>
                          <a:pt x="6573" y="5670"/>
                          <a:pt x="6439" y="3019"/>
                        </a:cubicBezTo>
                        <a:cubicBezTo>
                          <a:pt x="6424" y="2768"/>
                          <a:pt x="6408" y="2509"/>
                          <a:pt x="6393" y="2258"/>
                        </a:cubicBezTo>
                        <a:cubicBezTo>
                          <a:pt x="6369" y="1874"/>
                          <a:pt x="6329" y="1489"/>
                          <a:pt x="6274" y="1113"/>
                        </a:cubicBezTo>
                        <a:cubicBezTo>
                          <a:pt x="6252" y="987"/>
                          <a:pt x="6236" y="862"/>
                          <a:pt x="6212" y="736"/>
                        </a:cubicBezTo>
                        <a:cubicBezTo>
                          <a:pt x="6188" y="611"/>
                          <a:pt x="6157" y="485"/>
                          <a:pt x="6133" y="368"/>
                        </a:cubicBezTo>
                        <a:cubicBezTo>
                          <a:pt x="6102" y="243"/>
                          <a:pt x="6062" y="126"/>
                          <a:pt x="60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2" name="Google Shape;5272;p1"/>
                  <p:cNvSpPr/>
                  <p:nvPr/>
                </p:nvSpPr>
                <p:spPr>
                  <a:xfrm>
                    <a:off x="5144362" y="2202851"/>
                    <a:ext cx="170728" cy="31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25" h="63234" extrusionOk="0">
                        <a:moveTo>
                          <a:pt x="6535" y="1"/>
                        </a:moveTo>
                        <a:cubicBezTo>
                          <a:pt x="6441" y="93"/>
                          <a:pt x="6331" y="157"/>
                          <a:pt x="6236" y="243"/>
                        </a:cubicBezTo>
                        <a:cubicBezTo>
                          <a:pt x="5868" y="604"/>
                          <a:pt x="5507" y="987"/>
                          <a:pt x="5177" y="1397"/>
                        </a:cubicBezTo>
                        <a:cubicBezTo>
                          <a:pt x="4911" y="1718"/>
                          <a:pt x="4668" y="2062"/>
                          <a:pt x="4448" y="2423"/>
                        </a:cubicBezTo>
                        <a:cubicBezTo>
                          <a:pt x="4402" y="2509"/>
                          <a:pt x="4338" y="2597"/>
                          <a:pt x="4292" y="2683"/>
                        </a:cubicBezTo>
                        <a:cubicBezTo>
                          <a:pt x="4197" y="2848"/>
                          <a:pt x="4118" y="3011"/>
                          <a:pt x="4048" y="3185"/>
                        </a:cubicBezTo>
                        <a:cubicBezTo>
                          <a:pt x="3977" y="3356"/>
                          <a:pt x="3915" y="3537"/>
                          <a:pt x="3852" y="3718"/>
                        </a:cubicBezTo>
                        <a:cubicBezTo>
                          <a:pt x="3852" y="3726"/>
                          <a:pt x="3845" y="3742"/>
                          <a:pt x="3845" y="3748"/>
                        </a:cubicBezTo>
                        <a:cubicBezTo>
                          <a:pt x="3797" y="3883"/>
                          <a:pt x="3766" y="4015"/>
                          <a:pt x="3735" y="4158"/>
                        </a:cubicBezTo>
                        <a:cubicBezTo>
                          <a:pt x="3711" y="4250"/>
                          <a:pt x="3688" y="4354"/>
                          <a:pt x="3671" y="4455"/>
                        </a:cubicBezTo>
                        <a:cubicBezTo>
                          <a:pt x="3649" y="4557"/>
                          <a:pt x="3633" y="4660"/>
                          <a:pt x="3625" y="4768"/>
                        </a:cubicBezTo>
                        <a:cubicBezTo>
                          <a:pt x="3601" y="5059"/>
                          <a:pt x="3601" y="5358"/>
                          <a:pt x="3640" y="5664"/>
                        </a:cubicBezTo>
                        <a:cubicBezTo>
                          <a:pt x="3688" y="6040"/>
                          <a:pt x="3781" y="6439"/>
                          <a:pt x="3750" y="6800"/>
                        </a:cubicBezTo>
                        <a:cubicBezTo>
                          <a:pt x="3742" y="6926"/>
                          <a:pt x="3719" y="7043"/>
                          <a:pt x="3680" y="7153"/>
                        </a:cubicBezTo>
                        <a:cubicBezTo>
                          <a:pt x="3499" y="7624"/>
                          <a:pt x="3006" y="7875"/>
                          <a:pt x="2590" y="8157"/>
                        </a:cubicBezTo>
                        <a:cubicBezTo>
                          <a:pt x="2433" y="8260"/>
                          <a:pt x="2275" y="8377"/>
                          <a:pt x="2134" y="8494"/>
                        </a:cubicBezTo>
                        <a:cubicBezTo>
                          <a:pt x="2033" y="8588"/>
                          <a:pt x="1931" y="8683"/>
                          <a:pt x="1828" y="8784"/>
                        </a:cubicBezTo>
                        <a:cubicBezTo>
                          <a:pt x="1735" y="8879"/>
                          <a:pt x="1641" y="8980"/>
                          <a:pt x="1555" y="9090"/>
                        </a:cubicBezTo>
                        <a:cubicBezTo>
                          <a:pt x="1467" y="9192"/>
                          <a:pt x="1381" y="9302"/>
                          <a:pt x="1304" y="9412"/>
                        </a:cubicBezTo>
                        <a:cubicBezTo>
                          <a:pt x="1216" y="9522"/>
                          <a:pt x="1146" y="9639"/>
                          <a:pt x="1075" y="9757"/>
                        </a:cubicBezTo>
                        <a:cubicBezTo>
                          <a:pt x="1005" y="9874"/>
                          <a:pt x="934" y="9993"/>
                          <a:pt x="872" y="10118"/>
                        </a:cubicBezTo>
                        <a:cubicBezTo>
                          <a:pt x="747" y="10369"/>
                          <a:pt x="637" y="10620"/>
                          <a:pt x="542" y="10887"/>
                        </a:cubicBezTo>
                        <a:cubicBezTo>
                          <a:pt x="496" y="11019"/>
                          <a:pt x="448" y="11153"/>
                          <a:pt x="408" y="11294"/>
                        </a:cubicBezTo>
                        <a:cubicBezTo>
                          <a:pt x="252" y="11843"/>
                          <a:pt x="142" y="12424"/>
                          <a:pt x="95" y="13020"/>
                        </a:cubicBezTo>
                        <a:cubicBezTo>
                          <a:pt x="1" y="14007"/>
                          <a:pt x="49" y="15035"/>
                          <a:pt x="190" y="16039"/>
                        </a:cubicBezTo>
                        <a:cubicBezTo>
                          <a:pt x="221" y="16235"/>
                          <a:pt x="252" y="16440"/>
                          <a:pt x="283" y="16636"/>
                        </a:cubicBezTo>
                        <a:cubicBezTo>
                          <a:pt x="566" y="18181"/>
                          <a:pt x="1013" y="19725"/>
                          <a:pt x="1374" y="21247"/>
                        </a:cubicBezTo>
                        <a:cubicBezTo>
                          <a:pt x="1663" y="22455"/>
                          <a:pt x="1907" y="23655"/>
                          <a:pt x="1962" y="24831"/>
                        </a:cubicBezTo>
                        <a:lnTo>
                          <a:pt x="1962" y="24855"/>
                        </a:lnTo>
                        <a:cubicBezTo>
                          <a:pt x="1978" y="25161"/>
                          <a:pt x="1978" y="25459"/>
                          <a:pt x="1969" y="25756"/>
                        </a:cubicBezTo>
                        <a:cubicBezTo>
                          <a:pt x="1923" y="27090"/>
                          <a:pt x="1608" y="28354"/>
                          <a:pt x="1287" y="29607"/>
                        </a:cubicBezTo>
                        <a:cubicBezTo>
                          <a:pt x="974" y="30871"/>
                          <a:pt x="652" y="32111"/>
                          <a:pt x="582" y="33412"/>
                        </a:cubicBezTo>
                        <a:cubicBezTo>
                          <a:pt x="441" y="36127"/>
                          <a:pt x="1491" y="38981"/>
                          <a:pt x="3429" y="41200"/>
                        </a:cubicBezTo>
                        <a:cubicBezTo>
                          <a:pt x="3955" y="41797"/>
                          <a:pt x="4534" y="42354"/>
                          <a:pt x="5122" y="42911"/>
                        </a:cubicBezTo>
                        <a:cubicBezTo>
                          <a:pt x="5428" y="43201"/>
                          <a:pt x="5734" y="43490"/>
                          <a:pt x="6033" y="43789"/>
                        </a:cubicBezTo>
                        <a:cubicBezTo>
                          <a:pt x="6322" y="44071"/>
                          <a:pt x="6597" y="44362"/>
                          <a:pt x="6857" y="44668"/>
                        </a:cubicBezTo>
                        <a:cubicBezTo>
                          <a:pt x="7139" y="44989"/>
                          <a:pt x="7405" y="45319"/>
                          <a:pt x="7641" y="45672"/>
                        </a:cubicBezTo>
                        <a:cubicBezTo>
                          <a:pt x="8339" y="46738"/>
                          <a:pt x="8715" y="47907"/>
                          <a:pt x="9147" y="49052"/>
                        </a:cubicBezTo>
                        <a:cubicBezTo>
                          <a:pt x="9272" y="49389"/>
                          <a:pt x="9405" y="49719"/>
                          <a:pt x="9546" y="50056"/>
                        </a:cubicBezTo>
                        <a:cubicBezTo>
                          <a:pt x="9946" y="51029"/>
                          <a:pt x="10402" y="51978"/>
                          <a:pt x="10895" y="52918"/>
                        </a:cubicBezTo>
                        <a:cubicBezTo>
                          <a:pt x="10904" y="52942"/>
                          <a:pt x="10919" y="52958"/>
                          <a:pt x="10926" y="52982"/>
                        </a:cubicBezTo>
                        <a:cubicBezTo>
                          <a:pt x="11107" y="53310"/>
                          <a:pt x="11287" y="53640"/>
                          <a:pt x="11476" y="53970"/>
                        </a:cubicBezTo>
                        <a:cubicBezTo>
                          <a:pt x="11767" y="54479"/>
                          <a:pt x="12073" y="54981"/>
                          <a:pt x="12386" y="55477"/>
                        </a:cubicBezTo>
                        <a:cubicBezTo>
                          <a:pt x="12558" y="55743"/>
                          <a:pt x="12732" y="56009"/>
                          <a:pt x="12912" y="56276"/>
                        </a:cubicBezTo>
                        <a:cubicBezTo>
                          <a:pt x="12983" y="56386"/>
                          <a:pt x="13060" y="56487"/>
                          <a:pt x="13139" y="56597"/>
                        </a:cubicBezTo>
                        <a:cubicBezTo>
                          <a:pt x="13359" y="56928"/>
                          <a:pt x="13595" y="57249"/>
                          <a:pt x="13828" y="57571"/>
                        </a:cubicBezTo>
                        <a:cubicBezTo>
                          <a:pt x="14048" y="57861"/>
                          <a:pt x="14269" y="58143"/>
                          <a:pt x="14489" y="58434"/>
                        </a:cubicBezTo>
                        <a:cubicBezTo>
                          <a:pt x="14740" y="58755"/>
                          <a:pt x="15006" y="59077"/>
                          <a:pt x="15273" y="59389"/>
                        </a:cubicBezTo>
                        <a:cubicBezTo>
                          <a:pt x="15279" y="59398"/>
                          <a:pt x="15288" y="59414"/>
                          <a:pt x="15297" y="59422"/>
                        </a:cubicBezTo>
                        <a:cubicBezTo>
                          <a:pt x="15444" y="59610"/>
                          <a:pt x="15603" y="59781"/>
                          <a:pt x="15766" y="59962"/>
                        </a:cubicBezTo>
                        <a:cubicBezTo>
                          <a:pt x="16050" y="60292"/>
                          <a:pt x="16338" y="60614"/>
                          <a:pt x="16638" y="60926"/>
                        </a:cubicBezTo>
                        <a:cubicBezTo>
                          <a:pt x="16990" y="61303"/>
                          <a:pt x="17351" y="61664"/>
                          <a:pt x="17712" y="62025"/>
                        </a:cubicBezTo>
                        <a:cubicBezTo>
                          <a:pt x="17774" y="62089"/>
                          <a:pt x="17838" y="62142"/>
                          <a:pt x="17900" y="62206"/>
                        </a:cubicBezTo>
                        <a:cubicBezTo>
                          <a:pt x="18261" y="62558"/>
                          <a:pt x="18630" y="62895"/>
                          <a:pt x="18998" y="63234"/>
                        </a:cubicBezTo>
                        <a:lnTo>
                          <a:pt x="19571" y="52691"/>
                        </a:lnTo>
                        <a:cubicBezTo>
                          <a:pt x="12560" y="48189"/>
                          <a:pt x="8786" y="41004"/>
                          <a:pt x="11994" y="36668"/>
                        </a:cubicBezTo>
                        <a:cubicBezTo>
                          <a:pt x="12040" y="36605"/>
                          <a:pt x="12089" y="36550"/>
                          <a:pt x="12144" y="36488"/>
                        </a:cubicBezTo>
                        <a:cubicBezTo>
                          <a:pt x="13365" y="34927"/>
                          <a:pt x="14785" y="34253"/>
                          <a:pt x="16251" y="34253"/>
                        </a:cubicBezTo>
                        <a:cubicBezTo>
                          <a:pt x="17025" y="34253"/>
                          <a:pt x="17812" y="34441"/>
                          <a:pt x="18591" y="34786"/>
                        </a:cubicBezTo>
                        <a:cubicBezTo>
                          <a:pt x="20582" y="35664"/>
                          <a:pt x="22519" y="37578"/>
                          <a:pt x="24018" y="39969"/>
                        </a:cubicBezTo>
                        <a:cubicBezTo>
                          <a:pt x="24434" y="40629"/>
                          <a:pt x="24811" y="41327"/>
                          <a:pt x="25155" y="42056"/>
                        </a:cubicBezTo>
                        <a:cubicBezTo>
                          <a:pt x="26097" y="44071"/>
                          <a:pt x="26441" y="46150"/>
                          <a:pt x="26480" y="48048"/>
                        </a:cubicBezTo>
                        <a:lnTo>
                          <a:pt x="33924" y="45641"/>
                        </a:lnTo>
                        <a:cubicBezTo>
                          <a:pt x="33900" y="44597"/>
                          <a:pt x="33876" y="43562"/>
                          <a:pt x="33845" y="42527"/>
                        </a:cubicBezTo>
                        <a:cubicBezTo>
                          <a:pt x="33680" y="37005"/>
                          <a:pt x="33398" y="31672"/>
                          <a:pt x="32888" y="26903"/>
                        </a:cubicBezTo>
                        <a:cubicBezTo>
                          <a:pt x="32709" y="26588"/>
                          <a:pt x="32544" y="26260"/>
                          <a:pt x="32425" y="25884"/>
                        </a:cubicBezTo>
                        <a:lnTo>
                          <a:pt x="31280" y="22173"/>
                        </a:lnTo>
                        <a:cubicBezTo>
                          <a:pt x="30888" y="20910"/>
                          <a:pt x="31077" y="19672"/>
                          <a:pt x="31665" y="18879"/>
                        </a:cubicBezTo>
                        <a:cubicBezTo>
                          <a:pt x="30646" y="14095"/>
                          <a:pt x="29178" y="10448"/>
                          <a:pt x="27046" y="8557"/>
                        </a:cubicBezTo>
                        <a:cubicBezTo>
                          <a:pt x="27625" y="8212"/>
                          <a:pt x="28206" y="7875"/>
                          <a:pt x="28810" y="7529"/>
                        </a:cubicBezTo>
                        <a:cubicBezTo>
                          <a:pt x="26315" y="5490"/>
                          <a:pt x="21414" y="6816"/>
                          <a:pt x="18723" y="5294"/>
                        </a:cubicBezTo>
                        <a:cubicBezTo>
                          <a:pt x="16746" y="4173"/>
                          <a:pt x="14669" y="3929"/>
                          <a:pt x="12621" y="3279"/>
                        </a:cubicBezTo>
                        <a:cubicBezTo>
                          <a:pt x="10527" y="2612"/>
                          <a:pt x="8456" y="1467"/>
                          <a:pt x="653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3" name="Google Shape;5273;p1"/>
                  <p:cNvSpPr/>
                  <p:nvPr/>
                </p:nvSpPr>
                <p:spPr>
                  <a:xfrm>
                    <a:off x="5188573" y="2209680"/>
                    <a:ext cx="294195" cy="373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59" h="74186" extrusionOk="0">
                        <a:moveTo>
                          <a:pt x="8450" y="37280"/>
                        </a:moveTo>
                        <a:cubicBezTo>
                          <a:pt x="9097" y="37280"/>
                          <a:pt x="9760" y="37505"/>
                          <a:pt x="10402" y="37899"/>
                        </a:cubicBezTo>
                        <a:cubicBezTo>
                          <a:pt x="10770" y="38119"/>
                          <a:pt x="11131" y="38401"/>
                          <a:pt x="11477" y="38722"/>
                        </a:cubicBezTo>
                        <a:cubicBezTo>
                          <a:pt x="12331" y="39539"/>
                          <a:pt x="13107" y="40629"/>
                          <a:pt x="13681" y="41844"/>
                        </a:cubicBezTo>
                        <a:cubicBezTo>
                          <a:pt x="14324" y="43225"/>
                          <a:pt x="14496" y="44652"/>
                          <a:pt x="14449" y="45900"/>
                        </a:cubicBezTo>
                        <a:cubicBezTo>
                          <a:pt x="14410" y="45805"/>
                          <a:pt x="14379" y="45711"/>
                          <a:pt x="14331" y="45616"/>
                        </a:cubicBezTo>
                        <a:cubicBezTo>
                          <a:pt x="13617" y="44095"/>
                          <a:pt x="12417" y="42872"/>
                          <a:pt x="11257" y="42699"/>
                        </a:cubicBezTo>
                        <a:cubicBezTo>
                          <a:pt x="11193" y="42692"/>
                          <a:pt x="11131" y="42683"/>
                          <a:pt x="11076" y="42683"/>
                        </a:cubicBezTo>
                        <a:cubicBezTo>
                          <a:pt x="11044" y="42682"/>
                          <a:pt x="11011" y="42681"/>
                          <a:pt x="10979" y="42681"/>
                        </a:cubicBezTo>
                        <a:cubicBezTo>
                          <a:pt x="10401" y="42681"/>
                          <a:pt x="9841" y="42946"/>
                          <a:pt x="9366" y="43586"/>
                        </a:cubicBezTo>
                        <a:cubicBezTo>
                          <a:pt x="9178" y="43844"/>
                          <a:pt x="9053" y="44134"/>
                          <a:pt x="8989" y="44449"/>
                        </a:cubicBezTo>
                        <a:cubicBezTo>
                          <a:pt x="8762" y="45539"/>
                          <a:pt x="9304" y="46856"/>
                          <a:pt x="10363" y="48049"/>
                        </a:cubicBezTo>
                        <a:cubicBezTo>
                          <a:pt x="6613" y="45616"/>
                          <a:pt x="4455" y="41875"/>
                          <a:pt x="5602" y="39319"/>
                        </a:cubicBezTo>
                        <a:cubicBezTo>
                          <a:pt x="5704" y="39107"/>
                          <a:pt x="5820" y="38896"/>
                          <a:pt x="5970" y="38691"/>
                        </a:cubicBezTo>
                        <a:cubicBezTo>
                          <a:pt x="6705" y="37702"/>
                          <a:pt x="7563" y="37280"/>
                          <a:pt x="8450" y="37280"/>
                        </a:cubicBezTo>
                        <a:close/>
                        <a:moveTo>
                          <a:pt x="44065" y="32306"/>
                        </a:moveTo>
                        <a:cubicBezTo>
                          <a:pt x="45634" y="33907"/>
                          <a:pt x="50018" y="39812"/>
                          <a:pt x="50206" y="44330"/>
                        </a:cubicBezTo>
                        <a:cubicBezTo>
                          <a:pt x="50331" y="47351"/>
                          <a:pt x="48583" y="49758"/>
                          <a:pt x="42841" y="49844"/>
                        </a:cubicBezTo>
                        <a:cubicBezTo>
                          <a:pt x="42739" y="49632"/>
                          <a:pt x="42708" y="49366"/>
                          <a:pt x="42629" y="49139"/>
                        </a:cubicBezTo>
                        <a:cubicBezTo>
                          <a:pt x="43939" y="48895"/>
                          <a:pt x="44935" y="48479"/>
                          <a:pt x="45665" y="47923"/>
                        </a:cubicBezTo>
                        <a:cubicBezTo>
                          <a:pt x="46403" y="47366"/>
                          <a:pt x="46872" y="46684"/>
                          <a:pt x="47139" y="45907"/>
                        </a:cubicBezTo>
                        <a:cubicBezTo>
                          <a:pt x="48277" y="42597"/>
                          <a:pt x="45641" y="37663"/>
                          <a:pt x="43413" y="34510"/>
                        </a:cubicBezTo>
                        <a:lnTo>
                          <a:pt x="43415" y="34510"/>
                        </a:lnTo>
                        <a:cubicBezTo>
                          <a:pt x="43783" y="33178"/>
                          <a:pt x="44065" y="32306"/>
                          <a:pt x="44065" y="32306"/>
                        </a:cubicBezTo>
                        <a:close/>
                        <a:moveTo>
                          <a:pt x="36738" y="1"/>
                        </a:moveTo>
                        <a:cubicBezTo>
                          <a:pt x="32542" y="1"/>
                          <a:pt x="25878" y="2878"/>
                          <a:pt x="20033" y="6172"/>
                        </a:cubicBezTo>
                        <a:lnTo>
                          <a:pt x="20025" y="6172"/>
                        </a:lnTo>
                        <a:cubicBezTo>
                          <a:pt x="19421" y="6518"/>
                          <a:pt x="18840" y="6855"/>
                          <a:pt x="18261" y="7200"/>
                        </a:cubicBezTo>
                        <a:cubicBezTo>
                          <a:pt x="20393" y="9090"/>
                          <a:pt x="21861" y="12738"/>
                          <a:pt x="22880" y="17522"/>
                        </a:cubicBezTo>
                        <a:cubicBezTo>
                          <a:pt x="23154" y="17146"/>
                          <a:pt x="23515" y="16862"/>
                          <a:pt x="23962" y="16737"/>
                        </a:cubicBezTo>
                        <a:lnTo>
                          <a:pt x="33108" y="14180"/>
                        </a:lnTo>
                        <a:lnTo>
                          <a:pt x="35022" y="13639"/>
                        </a:lnTo>
                        <a:cubicBezTo>
                          <a:pt x="35187" y="13593"/>
                          <a:pt x="35356" y="13571"/>
                          <a:pt x="35525" y="13571"/>
                        </a:cubicBezTo>
                        <a:cubicBezTo>
                          <a:pt x="36722" y="13571"/>
                          <a:pt x="37963" y="14667"/>
                          <a:pt x="38457" y="16267"/>
                        </a:cubicBezTo>
                        <a:lnTo>
                          <a:pt x="38505" y="16424"/>
                        </a:lnTo>
                        <a:lnTo>
                          <a:pt x="39586" y="19883"/>
                        </a:lnTo>
                        <a:cubicBezTo>
                          <a:pt x="40159" y="21710"/>
                          <a:pt x="39547" y="23507"/>
                          <a:pt x="38214" y="23906"/>
                        </a:cubicBezTo>
                        <a:lnTo>
                          <a:pt x="27194" y="27178"/>
                        </a:lnTo>
                        <a:cubicBezTo>
                          <a:pt x="27011" y="27232"/>
                          <a:pt x="26825" y="27258"/>
                          <a:pt x="26638" y="27258"/>
                        </a:cubicBezTo>
                        <a:cubicBezTo>
                          <a:pt x="25692" y="27258"/>
                          <a:pt x="24726" y="26594"/>
                          <a:pt x="24105" y="25546"/>
                        </a:cubicBezTo>
                        <a:lnTo>
                          <a:pt x="24105" y="25546"/>
                        </a:lnTo>
                        <a:cubicBezTo>
                          <a:pt x="24613" y="30313"/>
                          <a:pt x="24895" y="35648"/>
                          <a:pt x="25060" y="41169"/>
                        </a:cubicBezTo>
                        <a:cubicBezTo>
                          <a:pt x="25091" y="42205"/>
                          <a:pt x="25115" y="43240"/>
                          <a:pt x="25139" y="44284"/>
                        </a:cubicBezTo>
                        <a:lnTo>
                          <a:pt x="17695" y="46691"/>
                        </a:lnTo>
                        <a:cubicBezTo>
                          <a:pt x="17657" y="44793"/>
                          <a:pt x="17312" y="42714"/>
                          <a:pt x="16370" y="40699"/>
                        </a:cubicBezTo>
                        <a:cubicBezTo>
                          <a:pt x="16026" y="39969"/>
                          <a:pt x="15649" y="39271"/>
                          <a:pt x="15233" y="38612"/>
                        </a:cubicBezTo>
                        <a:cubicBezTo>
                          <a:pt x="13734" y="36221"/>
                          <a:pt x="11798" y="34307"/>
                          <a:pt x="9806" y="33429"/>
                        </a:cubicBezTo>
                        <a:cubicBezTo>
                          <a:pt x="9027" y="33084"/>
                          <a:pt x="8240" y="32896"/>
                          <a:pt x="7466" y="32896"/>
                        </a:cubicBezTo>
                        <a:cubicBezTo>
                          <a:pt x="6000" y="32896"/>
                          <a:pt x="4580" y="33570"/>
                          <a:pt x="3359" y="35131"/>
                        </a:cubicBezTo>
                        <a:cubicBezTo>
                          <a:pt x="3304" y="35193"/>
                          <a:pt x="3255" y="35248"/>
                          <a:pt x="3209" y="35309"/>
                        </a:cubicBezTo>
                        <a:cubicBezTo>
                          <a:pt x="1" y="39647"/>
                          <a:pt x="3775" y="46832"/>
                          <a:pt x="10786" y="51334"/>
                        </a:cubicBezTo>
                        <a:cubicBezTo>
                          <a:pt x="11334" y="51695"/>
                          <a:pt x="11907" y="52032"/>
                          <a:pt x="12503" y="52345"/>
                        </a:cubicBezTo>
                        <a:cubicBezTo>
                          <a:pt x="12809" y="54338"/>
                          <a:pt x="13107" y="56244"/>
                          <a:pt x="13390" y="58017"/>
                        </a:cubicBezTo>
                        <a:cubicBezTo>
                          <a:pt x="13672" y="59790"/>
                          <a:pt x="13947" y="61421"/>
                          <a:pt x="14198" y="62863"/>
                        </a:cubicBezTo>
                        <a:cubicBezTo>
                          <a:pt x="14566" y="65043"/>
                          <a:pt x="14896" y="66794"/>
                          <a:pt x="15147" y="67939"/>
                        </a:cubicBezTo>
                        <a:cubicBezTo>
                          <a:pt x="16057" y="72124"/>
                          <a:pt x="30121" y="74185"/>
                          <a:pt x="41600" y="74185"/>
                        </a:cubicBezTo>
                        <a:cubicBezTo>
                          <a:pt x="43263" y="74185"/>
                          <a:pt x="44872" y="74142"/>
                          <a:pt x="46379" y="74056"/>
                        </a:cubicBezTo>
                        <a:cubicBezTo>
                          <a:pt x="52002" y="73727"/>
                          <a:pt x="56206" y="72802"/>
                          <a:pt x="56481" y="71279"/>
                        </a:cubicBezTo>
                        <a:cubicBezTo>
                          <a:pt x="58458" y="60331"/>
                          <a:pt x="57987" y="49137"/>
                          <a:pt x="56206" y="38973"/>
                        </a:cubicBezTo>
                        <a:cubicBezTo>
                          <a:pt x="55171" y="33068"/>
                          <a:pt x="53698" y="27506"/>
                          <a:pt x="52002" y="22534"/>
                        </a:cubicBezTo>
                        <a:lnTo>
                          <a:pt x="47689" y="22510"/>
                        </a:lnTo>
                        <a:cubicBezTo>
                          <a:pt x="46678" y="22503"/>
                          <a:pt x="45712" y="21059"/>
                          <a:pt x="45531" y="19295"/>
                        </a:cubicBezTo>
                        <a:lnTo>
                          <a:pt x="45414" y="18212"/>
                        </a:lnTo>
                        <a:lnTo>
                          <a:pt x="45163" y="15789"/>
                        </a:lnTo>
                        <a:cubicBezTo>
                          <a:pt x="44975" y="14043"/>
                          <a:pt x="45633" y="12636"/>
                          <a:pt x="46620" y="12636"/>
                        </a:cubicBezTo>
                        <a:cubicBezTo>
                          <a:pt x="46626" y="12636"/>
                          <a:pt x="46632" y="12636"/>
                          <a:pt x="46638" y="12636"/>
                        </a:cubicBezTo>
                        <a:lnTo>
                          <a:pt x="48010" y="12659"/>
                        </a:lnTo>
                        <a:cubicBezTo>
                          <a:pt x="44653" y="5655"/>
                          <a:pt x="41132" y="1059"/>
                          <a:pt x="38661" y="267"/>
                        </a:cubicBezTo>
                        <a:cubicBezTo>
                          <a:pt x="38104" y="85"/>
                          <a:pt x="37457" y="1"/>
                          <a:pt x="3673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4" name="Google Shape;5274;p1"/>
                  <p:cNvSpPr/>
                  <p:nvPr/>
                </p:nvSpPr>
                <p:spPr>
                  <a:xfrm>
                    <a:off x="5299806" y="2277976"/>
                    <a:ext cx="90867" cy="6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6" h="13687" extrusionOk="0">
                        <a:moveTo>
                          <a:pt x="13422" y="0"/>
                        </a:moveTo>
                        <a:cubicBezTo>
                          <a:pt x="13253" y="0"/>
                          <a:pt x="13084" y="22"/>
                          <a:pt x="12919" y="68"/>
                        </a:cubicBezTo>
                        <a:lnTo>
                          <a:pt x="11005" y="609"/>
                        </a:lnTo>
                        <a:lnTo>
                          <a:pt x="1861" y="3166"/>
                        </a:lnTo>
                        <a:cubicBezTo>
                          <a:pt x="1412" y="3291"/>
                          <a:pt x="1052" y="3575"/>
                          <a:pt x="777" y="3951"/>
                        </a:cubicBezTo>
                        <a:cubicBezTo>
                          <a:pt x="189" y="4742"/>
                          <a:pt x="0" y="5982"/>
                          <a:pt x="392" y="7245"/>
                        </a:cubicBezTo>
                        <a:lnTo>
                          <a:pt x="1539" y="10956"/>
                        </a:lnTo>
                        <a:cubicBezTo>
                          <a:pt x="1656" y="11332"/>
                          <a:pt x="1821" y="11660"/>
                          <a:pt x="2002" y="11975"/>
                        </a:cubicBezTo>
                        <a:cubicBezTo>
                          <a:pt x="2623" y="13023"/>
                          <a:pt x="3589" y="13687"/>
                          <a:pt x="4535" y="13687"/>
                        </a:cubicBezTo>
                        <a:cubicBezTo>
                          <a:pt x="4722" y="13687"/>
                          <a:pt x="4908" y="13661"/>
                          <a:pt x="5091" y="13607"/>
                        </a:cubicBezTo>
                        <a:lnTo>
                          <a:pt x="16111" y="10335"/>
                        </a:lnTo>
                        <a:cubicBezTo>
                          <a:pt x="17445" y="9936"/>
                          <a:pt x="18056" y="8139"/>
                          <a:pt x="17483" y="6312"/>
                        </a:cubicBezTo>
                        <a:lnTo>
                          <a:pt x="16402" y="2853"/>
                        </a:lnTo>
                        <a:lnTo>
                          <a:pt x="16354" y="2696"/>
                        </a:lnTo>
                        <a:cubicBezTo>
                          <a:pt x="15860" y="1096"/>
                          <a:pt x="14619" y="0"/>
                          <a:pt x="1342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5" name="Google Shape;5275;p1"/>
                  <p:cNvSpPr/>
                  <p:nvPr/>
                </p:nvSpPr>
                <p:spPr>
                  <a:xfrm>
                    <a:off x="5414910" y="2273271"/>
                    <a:ext cx="62484" cy="49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16" h="9923" extrusionOk="0">
                        <a:moveTo>
                          <a:pt x="1645" y="0"/>
                        </a:moveTo>
                        <a:cubicBezTo>
                          <a:pt x="658" y="0"/>
                          <a:pt x="0" y="1407"/>
                          <a:pt x="188" y="3153"/>
                        </a:cubicBezTo>
                        <a:lnTo>
                          <a:pt x="439" y="5576"/>
                        </a:lnTo>
                        <a:lnTo>
                          <a:pt x="556" y="6659"/>
                        </a:lnTo>
                        <a:cubicBezTo>
                          <a:pt x="737" y="8423"/>
                          <a:pt x="1703" y="9867"/>
                          <a:pt x="2714" y="9874"/>
                        </a:cubicBezTo>
                        <a:lnTo>
                          <a:pt x="7027" y="9898"/>
                        </a:lnTo>
                        <a:lnTo>
                          <a:pt x="10801" y="9922"/>
                        </a:lnTo>
                        <a:lnTo>
                          <a:pt x="10799" y="9922"/>
                        </a:lnTo>
                        <a:cubicBezTo>
                          <a:pt x="10802" y="9922"/>
                          <a:pt x="10804" y="9922"/>
                          <a:pt x="10807" y="9922"/>
                        </a:cubicBezTo>
                        <a:cubicBezTo>
                          <a:pt x="11784" y="9922"/>
                          <a:pt x="12415" y="8513"/>
                          <a:pt x="12228" y="6769"/>
                        </a:cubicBezTo>
                        <a:lnTo>
                          <a:pt x="11852" y="3427"/>
                        </a:lnTo>
                        <a:lnTo>
                          <a:pt x="11843" y="3310"/>
                        </a:lnTo>
                        <a:cubicBezTo>
                          <a:pt x="11647" y="1577"/>
                          <a:pt x="10698" y="157"/>
                          <a:pt x="9718" y="141"/>
                        </a:cubicBezTo>
                        <a:lnTo>
                          <a:pt x="3035" y="23"/>
                        </a:lnTo>
                        <a:lnTo>
                          <a:pt x="1663" y="0"/>
                        </a:lnTo>
                        <a:cubicBezTo>
                          <a:pt x="1657" y="0"/>
                          <a:pt x="1651" y="0"/>
                          <a:pt x="16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6" name="Google Shape;5276;p1"/>
                  <p:cNvSpPr/>
                  <p:nvPr/>
                </p:nvSpPr>
                <p:spPr>
                  <a:xfrm>
                    <a:off x="5235425" y="2468018"/>
                    <a:ext cx="197641" cy="195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73" h="38858" extrusionOk="0">
                        <a:moveTo>
                          <a:pt x="1476" y="0"/>
                        </a:moveTo>
                        <a:lnTo>
                          <a:pt x="903" y="10543"/>
                        </a:lnTo>
                        <a:lnTo>
                          <a:pt x="236" y="22739"/>
                        </a:lnTo>
                        <a:lnTo>
                          <a:pt x="40" y="26308"/>
                        </a:lnTo>
                        <a:lnTo>
                          <a:pt x="1" y="27052"/>
                        </a:lnTo>
                        <a:cubicBezTo>
                          <a:pt x="7464" y="36296"/>
                          <a:pt x="16077" y="38858"/>
                          <a:pt x="23331" y="38858"/>
                        </a:cubicBezTo>
                        <a:cubicBezTo>
                          <a:pt x="30616" y="38858"/>
                          <a:pt x="36531" y="36275"/>
                          <a:pt x="38535" y="35281"/>
                        </a:cubicBezTo>
                        <a:cubicBezTo>
                          <a:pt x="39006" y="35052"/>
                          <a:pt x="39264" y="34904"/>
                          <a:pt x="39273" y="34895"/>
                        </a:cubicBezTo>
                        <a:lnTo>
                          <a:pt x="38716" y="31797"/>
                        </a:lnTo>
                        <a:lnTo>
                          <a:pt x="37069" y="22723"/>
                        </a:lnTo>
                        <a:cubicBezTo>
                          <a:pt x="35562" y="22810"/>
                          <a:pt x="33953" y="22853"/>
                          <a:pt x="32290" y="22853"/>
                        </a:cubicBezTo>
                        <a:cubicBezTo>
                          <a:pt x="20810" y="22853"/>
                          <a:pt x="6747" y="20791"/>
                          <a:pt x="5836" y="16605"/>
                        </a:cubicBezTo>
                        <a:cubicBezTo>
                          <a:pt x="5585" y="15460"/>
                          <a:pt x="5256" y="13711"/>
                          <a:pt x="4887" y="11531"/>
                        </a:cubicBezTo>
                        <a:cubicBezTo>
                          <a:pt x="4636" y="10087"/>
                          <a:pt x="4362" y="8456"/>
                          <a:pt x="4079" y="6683"/>
                        </a:cubicBezTo>
                        <a:cubicBezTo>
                          <a:pt x="3797" y="4910"/>
                          <a:pt x="3499" y="3006"/>
                          <a:pt x="3193" y="1013"/>
                        </a:cubicBezTo>
                        <a:cubicBezTo>
                          <a:pt x="2597" y="698"/>
                          <a:pt x="2024" y="361"/>
                          <a:pt x="14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7" name="Google Shape;5277;p1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" h="10770" extrusionOk="0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8" name="Google Shape;5278;p1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3" h="17539" extrusionOk="0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9" name="Google Shape;5279;p1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" h="10770" extrusionOk="0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568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0" name="Google Shape;5280;p1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3" h="17539" extrusionOk="0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568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1" name="Google Shape;5281;p1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4" h="31814" extrusionOk="0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254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2" name="Google Shape;5282;p1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61" h="76586" extrusionOk="0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254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3" name="Google Shape;5283;p1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4" h="11442" extrusionOk="0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254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284" name="Google Shape;5284;p1"/>
                <p:cNvSpPr/>
                <p:nvPr/>
              </p:nvSpPr>
              <p:spPr>
                <a:xfrm>
                  <a:off x="5229100" y="2466828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A33B40">
                    <a:alpha val="36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" name="Google Shape;6195;g2390260b6a0_0_374"/>
          <p:cNvSpPr txBox="1">
            <a:spLocks noGrp="1"/>
          </p:cNvSpPr>
          <p:nvPr>
            <p:ph type="title"/>
          </p:nvPr>
        </p:nvSpPr>
        <p:spPr>
          <a:xfrm>
            <a:off x="5004150" y="2329875"/>
            <a:ext cx="38301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Metodología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Ágil a  escala</a:t>
            </a:r>
            <a:endParaRPr/>
          </a:p>
        </p:txBody>
      </p:sp>
      <p:sp>
        <p:nvSpPr>
          <p:cNvPr id="6196" name="Google Shape;6196;g2390260b6a0_0_374"/>
          <p:cNvSpPr txBox="1">
            <a:spLocks noGrp="1"/>
          </p:cNvSpPr>
          <p:nvPr>
            <p:ph type="title" idx="2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197" name="Google Shape;6197;g2390260b6a0_0_374"/>
          <p:cNvGrpSpPr/>
          <p:nvPr/>
        </p:nvGrpSpPr>
        <p:grpSpPr>
          <a:xfrm>
            <a:off x="568365" y="1095924"/>
            <a:ext cx="4237475" cy="3555900"/>
            <a:chOff x="568365" y="943524"/>
            <a:chExt cx="4237475" cy="3555900"/>
          </a:xfrm>
        </p:grpSpPr>
        <p:grpSp>
          <p:nvGrpSpPr>
            <p:cNvPr id="6198" name="Google Shape;6198;g2390260b6a0_0_374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6199" name="Google Shape;6199;g2390260b6a0_0_374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6200" name="Google Shape;6200;g2390260b6a0_0_374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1" name="Google Shape;6201;g2390260b6a0_0_374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2" name="Google Shape;6202;g2390260b6a0_0_374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3" name="Google Shape;6203;g2390260b6a0_0_374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4" name="Google Shape;6204;g2390260b6a0_0_374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66" extrusionOk="0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5" name="Google Shape;6205;g2390260b6a0_0_374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216" extrusionOk="0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6" name="Google Shape;6206;g2390260b6a0_0_374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857" extrusionOk="0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7" name="Google Shape;6207;g2390260b6a0_0_374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430" extrusionOk="0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08" name="Google Shape;6208;g2390260b6a0_0_374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53147" extrusionOk="0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9" name="Google Shape;6209;g2390260b6a0_0_374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60344" h="53147" extrusionOk="0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0" name="Google Shape;6210;g2390260b6a0_0_374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74031" h="42481" extrusionOk="0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1" name="Google Shape;6211;g2390260b6a0_0_374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52523" h="42481" extrusionOk="0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2" name="Google Shape;6212;g2390260b6a0_0_374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avLst/>
                <a:gdLst/>
                <a:ahLst/>
                <a:cxnLst/>
                <a:rect l="l" t="t" r="r" b="b"/>
                <a:pathLst>
                  <a:path w="37697" h="22383" extrusionOk="0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3" name="Google Shape;6213;g2390260b6a0_0_374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6031" extrusionOk="0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4" name="Google Shape;6214;g2390260b6a0_0_374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10779" extrusionOk="0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5" name="Google Shape;6215;g2390260b6a0_0_374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11432" extrusionOk="0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6" name="Google Shape;6216;g2390260b6a0_0_374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avLst/>
                <a:gdLst/>
                <a:ahLst/>
                <a:cxnLst/>
                <a:rect l="l" t="t" r="r" b="b"/>
                <a:pathLst>
                  <a:path w="14842" h="22357" extrusionOk="0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7" name="Google Shape;6217;g2390260b6a0_0_374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22139" extrusionOk="0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8" name="Google Shape;6218;g2390260b6a0_0_374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6086" extrusionOk="0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9" name="Google Shape;6219;g2390260b6a0_0_374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14394" extrusionOk="0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0" name="Google Shape;6220;g2390260b6a0_0_374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avLst/>
                <a:gdLst/>
                <a:ahLst/>
                <a:cxnLst/>
                <a:rect l="l" t="t" r="r" b="b"/>
                <a:pathLst>
                  <a:path w="17796" h="12283" extrusionOk="0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1" name="Google Shape;6221;g2390260b6a0_0_374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2" name="Google Shape;6222;g2390260b6a0_0_374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3" name="Google Shape;6223;g2390260b6a0_0_374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11936" h="5441" extrusionOk="0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4" name="Google Shape;6224;g2390260b6a0_0_374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5756" extrusionOk="0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5" name="Google Shape;6225;g2390260b6a0_0_374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6" name="Google Shape;6226;g2390260b6a0_0_374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7" name="Google Shape;6227;g2390260b6a0_0_374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4" extrusionOk="0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8" name="Google Shape;6228;g2390260b6a0_0_374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9" name="Google Shape;6229;g2390260b6a0_0_374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0" name="Google Shape;6230;g2390260b6a0_0_374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5" extrusionOk="0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1" name="Google Shape;6231;g2390260b6a0_0_374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8569" extrusionOk="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2" name="Google Shape;6232;g2390260b6a0_0_374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361" extrusionOk="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3" name="Google Shape;6233;g2390260b6a0_0_374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2454" extrusionOk="0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4" name="Google Shape;6234;g2390260b6a0_0_374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423" extrusionOk="0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5" name="Google Shape;6235;g2390260b6a0_0_374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6" name="Google Shape;6236;g2390260b6a0_0_374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7" name="Google Shape;6237;g2390260b6a0_0_374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642" extrusionOk="0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8" name="Google Shape;6238;g2390260b6a0_0_374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59" extrusionOk="0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9" name="Google Shape;6239;g2390260b6a0_0_374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0" name="Google Shape;6240;g2390260b6a0_0_374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1" name="Google Shape;6241;g2390260b6a0_0_374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396" extrusionOk="0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2" name="Google Shape;6242;g2390260b6a0_0_374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3" name="Google Shape;6243;g2390260b6a0_0_374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4" name="Google Shape;6244;g2390260b6a0_0_374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5" name="Google Shape;6245;g2390260b6a0_0_374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6" name="Google Shape;6246;g2390260b6a0_0_374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7" name="Google Shape;6247;g2390260b6a0_0_374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8" name="Google Shape;6248;g2390260b6a0_0_374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9" name="Google Shape;6249;g2390260b6a0_0_374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0" name="Google Shape;6250;g2390260b6a0_0_374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1" name="Google Shape;6251;g2390260b6a0_0_374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2" name="Google Shape;6252;g2390260b6a0_0_374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avLst/>
                <a:gdLst/>
                <a:ahLst/>
                <a:cxnLst/>
                <a:rect l="l" t="t" r="r" b="b"/>
                <a:pathLst>
                  <a:path w="74579" h="43264" extrusionOk="0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3" name="Google Shape;6253;g2390260b6a0_0_374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1870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4" name="Google Shape;6254;g2390260b6a0_0_374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avLst/>
                <a:gdLst/>
                <a:ahLst/>
                <a:cxnLst/>
                <a:rect l="l" t="t" r="r" b="b"/>
                <a:pathLst>
                  <a:path w="83141" h="1374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5" name="Google Shape;6255;g2390260b6a0_0_374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45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6" name="Google Shape;6256;g2390260b6a0_0_374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7" name="Google Shape;6257;g2390260b6a0_0_374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8" name="Google Shape;6258;g2390260b6a0_0_374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9" name="Google Shape;6259;g2390260b6a0_0_374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60" name="Google Shape;6260;g2390260b6a0_0_374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6261" name="Google Shape;6261;g2390260b6a0_0_374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avLst/>
                <a:gdLst/>
                <a:ahLst/>
                <a:cxnLst/>
                <a:rect l="l" t="t" r="r" b="b"/>
                <a:pathLst>
                  <a:path w="102302" h="28113" extrusionOk="0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2" name="Google Shape;6262;g2390260b6a0_0_374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avLst/>
                <a:gdLst/>
                <a:ahLst/>
                <a:cxnLst/>
                <a:rect l="l" t="t" r="r" b="b"/>
                <a:pathLst>
                  <a:path w="78965" h="26106" extrusionOk="0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3" name="Google Shape;6263;g2390260b6a0_0_374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26784" extrusionOk="0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4" name="Google Shape;6264;g2390260b6a0_0_374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109187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65" name="Google Shape;6265;g2390260b6a0_0_374"/>
            <p:cNvGrpSpPr/>
            <p:nvPr/>
          </p:nvGrpSpPr>
          <p:grpSpPr>
            <a:xfrm>
              <a:off x="2941338" y="2361969"/>
              <a:ext cx="1864502" cy="2095477"/>
              <a:chOff x="2941338" y="2361969"/>
              <a:chExt cx="1864502" cy="2095477"/>
            </a:xfrm>
          </p:grpSpPr>
          <p:sp>
            <p:nvSpPr>
              <p:cNvPr id="6266" name="Google Shape;6266;g2390260b6a0_0_374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7" name="Google Shape;6267;g2390260b6a0_0_374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8" name="Google Shape;6268;g2390260b6a0_0_374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9" name="Google Shape;6269;g2390260b6a0_0_374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0" name="Google Shape;6270;g2390260b6a0_0_374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1" name="Google Shape;6271;g2390260b6a0_0_374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2" name="Google Shape;6272;g2390260b6a0_0_374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3" name="Google Shape;6273;g2390260b6a0_0_374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4" name="Google Shape;6274;g2390260b6a0_0_374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5" name="Google Shape;6275;g2390260b6a0_0_374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6" name="Google Shape;6276;g2390260b6a0_0_374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7" name="Google Shape;6277;g2390260b6a0_0_374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8" name="Google Shape;6278;g2390260b6a0_0_374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9" name="Google Shape;6279;g2390260b6a0_0_374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0" name="Google Shape;6280;g2390260b6a0_0_374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1" name="Google Shape;6281;g2390260b6a0_0_374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2" name="Google Shape;6282;g2390260b6a0_0_374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3" name="Google Shape;6283;g2390260b6a0_0_374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4" name="Google Shape;6284;g2390260b6a0_0_374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5" name="Google Shape;6285;g2390260b6a0_0_374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6" name="Google Shape;6286;g2390260b6a0_0_374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7" name="Google Shape;6287;g2390260b6a0_0_374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8" name="Google Shape;6288;g2390260b6a0_0_374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9" name="Google Shape;6289;g2390260b6a0_0_374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0" name="Google Shape;6290;g2390260b6a0_0_374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1" name="Google Shape;6291;g2390260b6a0_0_374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2" name="Google Shape;6292;g2390260b6a0_0_374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3" name="Google Shape;6293;g2390260b6a0_0_374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4" name="Google Shape;6294;g2390260b6a0_0_374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5" name="Google Shape;6295;g2390260b6a0_0_374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6" name="Google Shape;6296;g2390260b6a0_0_374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7" name="Google Shape;6297;g2390260b6a0_0_374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8" name="Google Shape;6298;g2390260b6a0_0_374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9" name="Google Shape;6299;g2390260b6a0_0_374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0" name="Google Shape;6300;g2390260b6a0_0_374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1" name="Google Shape;6301;g2390260b6a0_0_374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2" name="Google Shape;6302;g2390260b6a0_0_374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3" name="Google Shape;6303;g2390260b6a0_0_374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4" name="Google Shape;6304;g2390260b6a0_0_374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5" name="Google Shape;6305;g2390260b6a0_0_374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6" name="Google Shape;6306;g2390260b6a0_0_374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7" name="Google Shape;6307;g2390260b6a0_0_374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8" name="Google Shape;6308;g2390260b6a0_0_374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9" name="Google Shape;6309;g2390260b6a0_0_374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0" name="Google Shape;6310;g2390260b6a0_0_374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1" name="Google Shape;6311;g2390260b6a0_0_374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2" name="Google Shape;6312;g2390260b6a0_0_374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3" name="Google Shape;6313;g2390260b6a0_0_374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4" name="Google Shape;6314;g2390260b6a0_0_374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5" name="Google Shape;6315;g2390260b6a0_0_374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6" name="Google Shape;6316;g2390260b6a0_0_374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7" name="Google Shape;6317;g2390260b6a0_0_374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8" name="Google Shape;6318;g2390260b6a0_0_374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9" name="Google Shape;6319;g2390260b6a0_0_374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0" name="Google Shape;6320;g2390260b6a0_0_374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1" name="Google Shape;6321;g2390260b6a0_0_374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2" name="Google Shape;6322;g2390260b6a0_0_374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3" name="Google Shape;6323;g2390260b6a0_0_374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4" name="Google Shape;6324;g2390260b6a0_0_374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5" name="Google Shape;6325;g2390260b6a0_0_374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6" name="Google Shape;6326;g2390260b6a0_0_374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7" name="Google Shape;6327;g2390260b6a0_0_374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8" name="Google Shape;6328;g2390260b6a0_0_374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9" name="Google Shape;6329;g2390260b6a0_0_374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0" name="Google Shape;6330;g2390260b6a0_0_374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1" name="Google Shape;6331;g2390260b6a0_0_374"/>
            <p:cNvGrpSpPr/>
            <p:nvPr/>
          </p:nvGrpSpPr>
          <p:grpSpPr>
            <a:xfrm>
              <a:off x="767929" y="2321848"/>
              <a:ext cx="1241829" cy="2177576"/>
              <a:chOff x="767929" y="2308948"/>
              <a:chExt cx="1241829" cy="2177576"/>
            </a:xfrm>
          </p:grpSpPr>
          <p:sp>
            <p:nvSpPr>
              <p:cNvPr id="6332" name="Google Shape;6332;g2390260b6a0_0_374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007" extrusionOk="0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3" name="Google Shape;6333;g2390260b6a0_0_374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4" name="Google Shape;6334;g2390260b6a0_0_374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5" name="Google Shape;6335;g2390260b6a0_0_374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4743" extrusionOk="0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6" name="Google Shape;6336;g2390260b6a0_0_374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7" name="Google Shape;6337;g2390260b6a0_0_374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8" name="Google Shape;6338;g2390260b6a0_0_374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9" name="Google Shape;6339;g2390260b6a0_0_374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0" name="Google Shape;6340;g2390260b6a0_0_374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7333" extrusionOk="0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1" name="Google Shape;6341;g2390260b6a0_0_374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2" name="Google Shape;6342;g2390260b6a0_0_374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3" name="Google Shape;6343;g2390260b6a0_0_374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4" name="Google Shape;6344;g2390260b6a0_0_374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5" name="Google Shape;6345;g2390260b6a0_0_374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351" extrusionOk="0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6" name="Google Shape;6346;g2390260b6a0_0_374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7" name="Google Shape;6347;g2390260b6a0_0_374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8" name="Google Shape;6348;g2390260b6a0_0_374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929" extrusionOk="0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9" name="Google Shape;6349;g2390260b6a0_0_374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0" name="Google Shape;6350;g2390260b6a0_0_374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1" name="Google Shape;6351;g2390260b6a0_0_374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24394" extrusionOk="0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2" name="Google Shape;6352;g2390260b6a0_0_374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202" h="24394" extrusionOk="0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3" name="Google Shape;6353;g2390260b6a0_0_374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81" extrusionOk="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4" name="Google Shape;6354;g2390260b6a0_0_374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avLst/>
                <a:gdLst/>
                <a:ahLst/>
                <a:cxnLst/>
                <a:rect l="l" t="t" r="r" b="b"/>
                <a:pathLst>
                  <a:path w="20180" h="33866" extrusionOk="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5" name="Google Shape;6355;g2390260b6a0_0_374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6" name="Google Shape;6356;g2390260b6a0_0_374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7" name="Google Shape;6357;g2390260b6a0_0_374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8" name="Google Shape;6358;g2390260b6a0_0_374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5687" extrusionOk="0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9" name="Google Shape;6359;g2390260b6a0_0_374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0" name="Google Shape;6360;g2390260b6a0_0_374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avLst/>
                <a:gdLst/>
                <a:ahLst/>
                <a:cxnLst/>
                <a:rect l="l" t="t" r="r" b="b"/>
                <a:pathLst>
                  <a:path w="10370" h="1526" extrusionOk="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1" name="Google Shape;6361;g2390260b6a0_0_374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8703" extrusionOk="0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2" name="Google Shape;6362;g2390260b6a0_0_374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18703" extrusionOk="0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3" name="Google Shape;6363;g2390260b6a0_0_374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4" name="Google Shape;6364;g2390260b6a0_0_374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5" name="Google Shape;6365;g2390260b6a0_0_374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6" name="Google Shape;6366;g2390260b6a0_0_374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7" name="Google Shape;6367;g2390260b6a0_0_374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498" extrusionOk="0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8" name="Google Shape;6368;g2390260b6a0_0_374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627" extrusionOk="0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9" name="Google Shape;6369;g2390260b6a0_0_374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1581" extrusionOk="0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0" name="Google Shape;6370;g2390260b6a0_0_374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11621" extrusionOk="0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1" name="Google Shape;6371;g2390260b6a0_0_374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2" name="Google Shape;6372;g2390260b6a0_0_374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7" name="Google Shape;6377;g21d465d6a95_0_0"/>
          <p:cNvSpPr txBox="1">
            <a:spLocks noGrp="1"/>
          </p:cNvSpPr>
          <p:nvPr>
            <p:ph type="title"/>
          </p:nvPr>
        </p:nvSpPr>
        <p:spPr>
          <a:xfrm>
            <a:off x="372579" y="701725"/>
            <a:ext cx="3789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Surgieron a partir</a:t>
            </a:r>
            <a:endParaRPr/>
          </a:p>
        </p:txBody>
      </p:sp>
      <p:sp>
        <p:nvSpPr>
          <p:cNvPr id="6378" name="Google Shape;6378;g21d465d6a95_0_0"/>
          <p:cNvSpPr/>
          <p:nvPr/>
        </p:nvSpPr>
        <p:spPr>
          <a:xfrm>
            <a:off x="4712875" y="2447725"/>
            <a:ext cx="3789900" cy="142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9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rPr>
              <a:t>Proporcionar soluciones flexibles o personalizadas</a:t>
            </a:r>
            <a:endParaRPr sz="2900" b="1" i="0" u="none" strike="noStrike" cap="none">
              <a:solidFill>
                <a:schemeClr val="accen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379" name="Google Shape;6379;g21d465d6a95_0_0"/>
          <p:cNvSpPr/>
          <p:nvPr/>
        </p:nvSpPr>
        <p:spPr>
          <a:xfrm>
            <a:off x="4712875" y="565475"/>
            <a:ext cx="3789900" cy="142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9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rPr>
              <a:t>Necesidades cambiantes de los clientes</a:t>
            </a:r>
            <a:endParaRPr sz="2900" b="1" i="0" u="none" strike="noStrike" cap="none">
              <a:solidFill>
                <a:schemeClr val="accen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6380" name="Google Shape;6380;g21d465d6a9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45" y="1720813"/>
            <a:ext cx="3286957" cy="256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2390260b6a0_0_555"/>
          <p:cNvSpPr txBox="1">
            <a:spLocks noGrp="1"/>
          </p:cNvSpPr>
          <p:nvPr>
            <p:ph type="title"/>
          </p:nvPr>
        </p:nvSpPr>
        <p:spPr>
          <a:xfrm>
            <a:off x="4734275" y="2193625"/>
            <a:ext cx="41400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400"/>
              <a:t>Cómo se interrelacionan la metodología ágil y DevOps?</a:t>
            </a:r>
            <a:endParaRPr sz="3400"/>
          </a:p>
        </p:txBody>
      </p:sp>
      <p:sp>
        <p:nvSpPr>
          <p:cNvPr id="6386" name="Google Shape;6386;g2390260b6a0_0_555"/>
          <p:cNvSpPr txBox="1">
            <a:spLocks noGrp="1"/>
          </p:cNvSpPr>
          <p:nvPr>
            <p:ph type="title" idx="2"/>
          </p:nvPr>
        </p:nvSpPr>
        <p:spPr>
          <a:xfrm>
            <a:off x="5981075" y="593550"/>
            <a:ext cx="1646400" cy="134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387" name="Google Shape;6387;g2390260b6a0_0_555"/>
          <p:cNvGrpSpPr/>
          <p:nvPr/>
        </p:nvGrpSpPr>
        <p:grpSpPr>
          <a:xfrm>
            <a:off x="432115" y="1061874"/>
            <a:ext cx="4237475" cy="3555900"/>
            <a:chOff x="568365" y="943524"/>
            <a:chExt cx="4237475" cy="3555900"/>
          </a:xfrm>
        </p:grpSpPr>
        <p:grpSp>
          <p:nvGrpSpPr>
            <p:cNvPr id="6388" name="Google Shape;6388;g2390260b6a0_0_555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6389" name="Google Shape;6389;g2390260b6a0_0_555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6390" name="Google Shape;6390;g2390260b6a0_0_555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1" name="Google Shape;6391;g2390260b6a0_0_555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2" name="Google Shape;6392;g2390260b6a0_0_555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3" name="Google Shape;6393;g2390260b6a0_0_555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4" name="Google Shape;6394;g2390260b6a0_0_555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66" extrusionOk="0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5" name="Google Shape;6395;g2390260b6a0_0_555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216" extrusionOk="0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6" name="Google Shape;6396;g2390260b6a0_0_555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857" extrusionOk="0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7" name="Google Shape;6397;g2390260b6a0_0_555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430" extrusionOk="0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98" name="Google Shape;6398;g2390260b6a0_0_555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53147" extrusionOk="0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9" name="Google Shape;6399;g2390260b6a0_0_555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60344" h="53147" extrusionOk="0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0" name="Google Shape;6400;g2390260b6a0_0_555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74031" h="42481" extrusionOk="0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1" name="Google Shape;6401;g2390260b6a0_0_555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52523" h="42481" extrusionOk="0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2" name="Google Shape;6402;g2390260b6a0_0_555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avLst/>
                <a:gdLst/>
                <a:ahLst/>
                <a:cxnLst/>
                <a:rect l="l" t="t" r="r" b="b"/>
                <a:pathLst>
                  <a:path w="37697" h="22383" extrusionOk="0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3" name="Google Shape;6403;g2390260b6a0_0_555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6031" extrusionOk="0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4" name="Google Shape;6404;g2390260b6a0_0_555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10779" extrusionOk="0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5" name="Google Shape;6405;g2390260b6a0_0_555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11432" extrusionOk="0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6" name="Google Shape;6406;g2390260b6a0_0_555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avLst/>
                <a:gdLst/>
                <a:ahLst/>
                <a:cxnLst/>
                <a:rect l="l" t="t" r="r" b="b"/>
                <a:pathLst>
                  <a:path w="14842" h="22357" extrusionOk="0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7" name="Google Shape;6407;g2390260b6a0_0_555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22139" extrusionOk="0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8" name="Google Shape;6408;g2390260b6a0_0_555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6086" extrusionOk="0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9" name="Google Shape;6409;g2390260b6a0_0_555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14394" extrusionOk="0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0" name="Google Shape;6410;g2390260b6a0_0_555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avLst/>
                <a:gdLst/>
                <a:ahLst/>
                <a:cxnLst/>
                <a:rect l="l" t="t" r="r" b="b"/>
                <a:pathLst>
                  <a:path w="17796" h="12283" extrusionOk="0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1" name="Google Shape;6411;g2390260b6a0_0_555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2" name="Google Shape;6412;g2390260b6a0_0_555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3" name="Google Shape;6413;g2390260b6a0_0_555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11936" h="5441" extrusionOk="0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4" name="Google Shape;6414;g2390260b6a0_0_555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5756" extrusionOk="0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5" name="Google Shape;6415;g2390260b6a0_0_555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6" name="Google Shape;6416;g2390260b6a0_0_555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7" name="Google Shape;6417;g2390260b6a0_0_555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4" extrusionOk="0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8" name="Google Shape;6418;g2390260b6a0_0_555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9" name="Google Shape;6419;g2390260b6a0_0_555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0" name="Google Shape;6420;g2390260b6a0_0_555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5" extrusionOk="0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1" name="Google Shape;6421;g2390260b6a0_0_555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8569" extrusionOk="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2" name="Google Shape;6422;g2390260b6a0_0_555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361" extrusionOk="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3" name="Google Shape;6423;g2390260b6a0_0_555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2454" extrusionOk="0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4" name="Google Shape;6424;g2390260b6a0_0_555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423" extrusionOk="0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5" name="Google Shape;6425;g2390260b6a0_0_555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6" name="Google Shape;6426;g2390260b6a0_0_555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7" name="Google Shape;6427;g2390260b6a0_0_555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642" extrusionOk="0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8" name="Google Shape;6428;g2390260b6a0_0_555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59" extrusionOk="0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9" name="Google Shape;6429;g2390260b6a0_0_555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0" name="Google Shape;6430;g2390260b6a0_0_555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1" name="Google Shape;6431;g2390260b6a0_0_555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396" extrusionOk="0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2" name="Google Shape;6432;g2390260b6a0_0_555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3" name="Google Shape;6433;g2390260b6a0_0_555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4" name="Google Shape;6434;g2390260b6a0_0_555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5" name="Google Shape;6435;g2390260b6a0_0_555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6" name="Google Shape;6436;g2390260b6a0_0_555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7" name="Google Shape;6437;g2390260b6a0_0_555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8" name="Google Shape;6438;g2390260b6a0_0_555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9" name="Google Shape;6439;g2390260b6a0_0_555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0" name="Google Shape;6440;g2390260b6a0_0_555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1" name="Google Shape;6441;g2390260b6a0_0_555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2" name="Google Shape;6442;g2390260b6a0_0_555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avLst/>
                <a:gdLst/>
                <a:ahLst/>
                <a:cxnLst/>
                <a:rect l="l" t="t" r="r" b="b"/>
                <a:pathLst>
                  <a:path w="74579" h="43264" extrusionOk="0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3" name="Google Shape;6443;g2390260b6a0_0_555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1870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4" name="Google Shape;6444;g2390260b6a0_0_555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avLst/>
                <a:gdLst/>
                <a:ahLst/>
                <a:cxnLst/>
                <a:rect l="l" t="t" r="r" b="b"/>
                <a:pathLst>
                  <a:path w="83141" h="1374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5" name="Google Shape;6445;g2390260b6a0_0_555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45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6" name="Google Shape;6446;g2390260b6a0_0_555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7" name="Google Shape;6447;g2390260b6a0_0_555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8" name="Google Shape;6448;g2390260b6a0_0_555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9" name="Google Shape;6449;g2390260b6a0_0_555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0" name="Google Shape;6450;g2390260b6a0_0_555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6451" name="Google Shape;6451;g2390260b6a0_0_555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avLst/>
                <a:gdLst/>
                <a:ahLst/>
                <a:cxnLst/>
                <a:rect l="l" t="t" r="r" b="b"/>
                <a:pathLst>
                  <a:path w="102302" h="28113" extrusionOk="0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2" name="Google Shape;6452;g2390260b6a0_0_555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avLst/>
                <a:gdLst/>
                <a:ahLst/>
                <a:cxnLst/>
                <a:rect l="l" t="t" r="r" b="b"/>
                <a:pathLst>
                  <a:path w="78965" h="26106" extrusionOk="0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3" name="Google Shape;6453;g2390260b6a0_0_555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26784" extrusionOk="0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4" name="Google Shape;6454;g2390260b6a0_0_555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109187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5" name="Google Shape;6455;g2390260b6a0_0_555"/>
            <p:cNvGrpSpPr/>
            <p:nvPr/>
          </p:nvGrpSpPr>
          <p:grpSpPr>
            <a:xfrm>
              <a:off x="2941338" y="2361969"/>
              <a:ext cx="1864502" cy="2095477"/>
              <a:chOff x="2941338" y="2361969"/>
              <a:chExt cx="1864502" cy="2095477"/>
            </a:xfrm>
          </p:grpSpPr>
          <p:sp>
            <p:nvSpPr>
              <p:cNvPr id="6456" name="Google Shape;6456;g2390260b6a0_0_555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7" name="Google Shape;6457;g2390260b6a0_0_555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8" name="Google Shape;6458;g2390260b6a0_0_555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9" name="Google Shape;6459;g2390260b6a0_0_555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0" name="Google Shape;6460;g2390260b6a0_0_555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1" name="Google Shape;6461;g2390260b6a0_0_555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2" name="Google Shape;6462;g2390260b6a0_0_555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3" name="Google Shape;6463;g2390260b6a0_0_555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4" name="Google Shape;6464;g2390260b6a0_0_555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5" name="Google Shape;6465;g2390260b6a0_0_555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6" name="Google Shape;6466;g2390260b6a0_0_555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7" name="Google Shape;6467;g2390260b6a0_0_555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8" name="Google Shape;6468;g2390260b6a0_0_555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9" name="Google Shape;6469;g2390260b6a0_0_555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0" name="Google Shape;6470;g2390260b6a0_0_555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1" name="Google Shape;6471;g2390260b6a0_0_555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2" name="Google Shape;6472;g2390260b6a0_0_555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3" name="Google Shape;6473;g2390260b6a0_0_555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4" name="Google Shape;6474;g2390260b6a0_0_555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5" name="Google Shape;6475;g2390260b6a0_0_555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6" name="Google Shape;6476;g2390260b6a0_0_555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7" name="Google Shape;6477;g2390260b6a0_0_555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8" name="Google Shape;6478;g2390260b6a0_0_555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9" name="Google Shape;6479;g2390260b6a0_0_555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0" name="Google Shape;6480;g2390260b6a0_0_555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1" name="Google Shape;6481;g2390260b6a0_0_555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2" name="Google Shape;6482;g2390260b6a0_0_555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3" name="Google Shape;6483;g2390260b6a0_0_555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4" name="Google Shape;6484;g2390260b6a0_0_555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5" name="Google Shape;6485;g2390260b6a0_0_555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6" name="Google Shape;6486;g2390260b6a0_0_555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7" name="Google Shape;6487;g2390260b6a0_0_555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8" name="Google Shape;6488;g2390260b6a0_0_555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9" name="Google Shape;6489;g2390260b6a0_0_555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0" name="Google Shape;6490;g2390260b6a0_0_555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1" name="Google Shape;6491;g2390260b6a0_0_555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2" name="Google Shape;6492;g2390260b6a0_0_555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3" name="Google Shape;6493;g2390260b6a0_0_555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4" name="Google Shape;6494;g2390260b6a0_0_555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5" name="Google Shape;6495;g2390260b6a0_0_555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6" name="Google Shape;6496;g2390260b6a0_0_555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7" name="Google Shape;6497;g2390260b6a0_0_555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8" name="Google Shape;6498;g2390260b6a0_0_555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9" name="Google Shape;6499;g2390260b6a0_0_555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0" name="Google Shape;6500;g2390260b6a0_0_555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1" name="Google Shape;6501;g2390260b6a0_0_555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2" name="Google Shape;6502;g2390260b6a0_0_555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3" name="Google Shape;6503;g2390260b6a0_0_555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4" name="Google Shape;6504;g2390260b6a0_0_555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5" name="Google Shape;6505;g2390260b6a0_0_555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6" name="Google Shape;6506;g2390260b6a0_0_555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7" name="Google Shape;6507;g2390260b6a0_0_555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8" name="Google Shape;6508;g2390260b6a0_0_555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9" name="Google Shape;6509;g2390260b6a0_0_555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0" name="Google Shape;6510;g2390260b6a0_0_555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1" name="Google Shape;6511;g2390260b6a0_0_555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2" name="Google Shape;6512;g2390260b6a0_0_555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3" name="Google Shape;6513;g2390260b6a0_0_555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4" name="Google Shape;6514;g2390260b6a0_0_555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5" name="Google Shape;6515;g2390260b6a0_0_555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6" name="Google Shape;6516;g2390260b6a0_0_555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7" name="Google Shape;6517;g2390260b6a0_0_555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8" name="Google Shape;6518;g2390260b6a0_0_555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9" name="Google Shape;6519;g2390260b6a0_0_555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0" name="Google Shape;6520;g2390260b6a0_0_555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21" name="Google Shape;6521;g2390260b6a0_0_555"/>
            <p:cNvGrpSpPr/>
            <p:nvPr/>
          </p:nvGrpSpPr>
          <p:grpSpPr>
            <a:xfrm>
              <a:off x="767929" y="2321848"/>
              <a:ext cx="1241829" cy="2177576"/>
              <a:chOff x="767929" y="2308948"/>
              <a:chExt cx="1241829" cy="2177576"/>
            </a:xfrm>
          </p:grpSpPr>
          <p:sp>
            <p:nvSpPr>
              <p:cNvPr id="6522" name="Google Shape;6522;g2390260b6a0_0_555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007" extrusionOk="0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3" name="Google Shape;6523;g2390260b6a0_0_555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4" name="Google Shape;6524;g2390260b6a0_0_555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5" name="Google Shape;6525;g2390260b6a0_0_555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4743" extrusionOk="0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6" name="Google Shape;6526;g2390260b6a0_0_555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7" name="Google Shape;6527;g2390260b6a0_0_555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8" name="Google Shape;6528;g2390260b6a0_0_555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9" name="Google Shape;6529;g2390260b6a0_0_555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0" name="Google Shape;6530;g2390260b6a0_0_555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7333" extrusionOk="0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1" name="Google Shape;6531;g2390260b6a0_0_555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2" name="Google Shape;6532;g2390260b6a0_0_555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3" name="Google Shape;6533;g2390260b6a0_0_555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4" name="Google Shape;6534;g2390260b6a0_0_555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5" name="Google Shape;6535;g2390260b6a0_0_555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351" extrusionOk="0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6" name="Google Shape;6536;g2390260b6a0_0_555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7" name="Google Shape;6537;g2390260b6a0_0_555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8" name="Google Shape;6538;g2390260b6a0_0_555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929" extrusionOk="0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9" name="Google Shape;6539;g2390260b6a0_0_555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0" name="Google Shape;6540;g2390260b6a0_0_555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1" name="Google Shape;6541;g2390260b6a0_0_555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24394" extrusionOk="0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2" name="Google Shape;6542;g2390260b6a0_0_555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202" h="24394" extrusionOk="0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3" name="Google Shape;6543;g2390260b6a0_0_555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81" extrusionOk="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4" name="Google Shape;6544;g2390260b6a0_0_555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avLst/>
                <a:gdLst/>
                <a:ahLst/>
                <a:cxnLst/>
                <a:rect l="l" t="t" r="r" b="b"/>
                <a:pathLst>
                  <a:path w="20180" h="33866" extrusionOk="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5" name="Google Shape;6545;g2390260b6a0_0_555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6" name="Google Shape;6546;g2390260b6a0_0_555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7" name="Google Shape;6547;g2390260b6a0_0_555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8" name="Google Shape;6548;g2390260b6a0_0_555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5687" extrusionOk="0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9" name="Google Shape;6549;g2390260b6a0_0_555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0" name="Google Shape;6550;g2390260b6a0_0_555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avLst/>
                <a:gdLst/>
                <a:ahLst/>
                <a:cxnLst/>
                <a:rect l="l" t="t" r="r" b="b"/>
                <a:pathLst>
                  <a:path w="10370" h="1526" extrusionOk="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1" name="Google Shape;6551;g2390260b6a0_0_555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8703" extrusionOk="0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2" name="Google Shape;6552;g2390260b6a0_0_555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18703" extrusionOk="0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3" name="Google Shape;6553;g2390260b6a0_0_555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4" name="Google Shape;6554;g2390260b6a0_0_555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5" name="Google Shape;6555;g2390260b6a0_0_555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6" name="Google Shape;6556;g2390260b6a0_0_555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7" name="Google Shape;6557;g2390260b6a0_0_555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498" extrusionOk="0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8" name="Google Shape;6558;g2390260b6a0_0_555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627" extrusionOk="0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9" name="Google Shape;6559;g2390260b6a0_0_555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1581" extrusionOk="0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0" name="Google Shape;6560;g2390260b6a0_0_555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11621" extrusionOk="0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1" name="Google Shape;6561;g2390260b6a0_0_555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2" name="Google Shape;6562;g2390260b6a0_0_555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7" name="Google Shape;6567;g2390260b6a0_0_8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137" y="2960400"/>
            <a:ext cx="2489975" cy="1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8" name="Google Shape;6568;g2390260b6a0_0_864"/>
          <p:cNvSpPr txBox="1">
            <a:spLocks noGrp="1"/>
          </p:cNvSpPr>
          <p:nvPr>
            <p:ph type="title"/>
          </p:nvPr>
        </p:nvSpPr>
        <p:spPr>
          <a:xfrm>
            <a:off x="1326350" y="565450"/>
            <a:ext cx="29484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Metodología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Ágil</a:t>
            </a:r>
            <a:endParaRPr/>
          </a:p>
        </p:txBody>
      </p:sp>
      <p:sp>
        <p:nvSpPr>
          <p:cNvPr id="6569" name="Google Shape;6569;g2390260b6a0_0_864"/>
          <p:cNvSpPr/>
          <p:nvPr/>
        </p:nvSpPr>
        <p:spPr>
          <a:xfrm>
            <a:off x="4872825" y="565450"/>
            <a:ext cx="3789900" cy="120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9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rPr>
              <a:t>Entrega rápida y efectiva de software</a:t>
            </a:r>
            <a:endParaRPr sz="2900" b="1" i="0" u="none" strike="noStrike" cap="none">
              <a:solidFill>
                <a:schemeClr val="accen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70" name="Google Shape;6570;g2390260b6a0_0_864"/>
          <p:cNvSpPr txBox="1">
            <a:spLocks noGrp="1"/>
          </p:cNvSpPr>
          <p:nvPr>
            <p:ph type="title"/>
          </p:nvPr>
        </p:nvSpPr>
        <p:spPr>
          <a:xfrm>
            <a:off x="5989113" y="2183100"/>
            <a:ext cx="26736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DevOps</a:t>
            </a:r>
            <a:endParaRPr/>
          </a:p>
        </p:txBody>
      </p:sp>
      <p:sp>
        <p:nvSpPr>
          <p:cNvPr id="6571" name="Google Shape;6571;g2390260b6a0_0_864"/>
          <p:cNvSpPr/>
          <p:nvPr/>
        </p:nvSpPr>
        <p:spPr>
          <a:xfrm>
            <a:off x="1241200" y="2285275"/>
            <a:ext cx="4199100" cy="18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9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rPr>
              <a:t>Colaboración y automatización en el desarrollo y operaciones</a:t>
            </a:r>
            <a:endParaRPr sz="2900" b="1" i="0" u="none" strike="noStrike" cap="none">
              <a:solidFill>
                <a:schemeClr val="accent2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6" name="Google Shape;6576;p20"/>
          <p:cNvGrpSpPr/>
          <p:nvPr/>
        </p:nvGrpSpPr>
        <p:grpSpPr>
          <a:xfrm>
            <a:off x="4871781" y="2714460"/>
            <a:ext cx="879823" cy="1745096"/>
            <a:chOff x="4238035" y="2968297"/>
            <a:chExt cx="828770" cy="1643835"/>
          </a:xfrm>
        </p:grpSpPr>
        <p:sp>
          <p:nvSpPr>
            <p:cNvPr id="6577" name="Google Shape;6577;p20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8" name="Google Shape;6578;p20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9" name="Google Shape;6579;p20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0" name="Google Shape;6580;p20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1" name="Google Shape;6581;p20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2" name="Google Shape;6582;p20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3" name="Google Shape;6583;p20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4" name="Google Shape;6584;p20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5" name="Google Shape;6585;p20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6" name="Google Shape;6586;p20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7" name="Google Shape;6587;p20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8" name="Google Shape;6588;p20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9" name="Google Shape;6589;p20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0" name="Google Shape;6590;p20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1" name="Google Shape;6591;p20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2" name="Google Shape;6592;p20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3" name="Google Shape;6593;p20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4" name="Google Shape;6594;p20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5" name="Google Shape;6595;p20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6" name="Google Shape;6596;p20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7" name="Google Shape;6597;p20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8" name="Google Shape;6598;p20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9" name="Google Shape;6599;p20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0" name="Google Shape;6600;p20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1" name="Google Shape;6601;p20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2" name="Google Shape;6602;p20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3" name="Google Shape;6603;p20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4" name="Google Shape;6604;p20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5" name="Google Shape;6605;p20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6" name="Google Shape;6606;p20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7" name="Google Shape;6607;p20"/>
            <p:cNvSpPr/>
            <p:nvPr/>
          </p:nvSpPr>
          <p:spPr>
            <a:xfrm>
              <a:off x="4527631" y="4192093"/>
              <a:ext cx="95719" cy="66756"/>
            </a:xfrm>
            <a:custGeom>
              <a:avLst/>
              <a:gdLst/>
              <a:ahLst/>
              <a:cxnLst/>
              <a:rect l="l" t="t" r="r" b="b"/>
              <a:pathLst>
                <a:path w="2277" h="1588" extrusionOk="0">
                  <a:moveTo>
                    <a:pt x="707" y="0"/>
                  </a:moveTo>
                  <a:cubicBezTo>
                    <a:pt x="367" y="0"/>
                    <a:pt x="72" y="273"/>
                    <a:pt x="36" y="646"/>
                  </a:cubicBezTo>
                  <a:cubicBezTo>
                    <a:pt x="1" y="1027"/>
                    <a:pt x="250" y="1372"/>
                    <a:pt x="606" y="1433"/>
                  </a:cubicBezTo>
                  <a:lnTo>
                    <a:pt x="1460" y="1578"/>
                  </a:lnTo>
                  <a:cubicBezTo>
                    <a:pt x="1497" y="1584"/>
                    <a:pt x="1534" y="1587"/>
                    <a:pt x="1570" y="1587"/>
                  </a:cubicBezTo>
                  <a:cubicBezTo>
                    <a:pt x="1910" y="1587"/>
                    <a:pt x="2205" y="1313"/>
                    <a:pt x="2240" y="941"/>
                  </a:cubicBezTo>
                  <a:cubicBezTo>
                    <a:pt x="2276" y="561"/>
                    <a:pt x="2026" y="215"/>
                    <a:pt x="1670" y="155"/>
                  </a:cubicBezTo>
                  <a:lnTo>
                    <a:pt x="815" y="9"/>
                  </a:lnTo>
                  <a:cubicBezTo>
                    <a:pt x="779" y="3"/>
                    <a:pt x="743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8" name="Google Shape;6608;p20"/>
            <p:cNvSpPr/>
            <p:nvPr/>
          </p:nvSpPr>
          <p:spPr>
            <a:xfrm>
              <a:off x="4357211" y="4498966"/>
              <a:ext cx="61963" cy="60954"/>
            </a:xfrm>
            <a:custGeom>
              <a:avLst/>
              <a:gdLst/>
              <a:ahLst/>
              <a:cxnLst/>
              <a:rect l="l" t="t" r="r" b="b"/>
              <a:pathLst>
                <a:path w="1474" h="1450" extrusionOk="0">
                  <a:moveTo>
                    <a:pt x="461" y="1"/>
                  </a:moveTo>
                  <a:cubicBezTo>
                    <a:pt x="352" y="1"/>
                    <a:pt x="247" y="39"/>
                    <a:pt x="168" y="119"/>
                  </a:cubicBezTo>
                  <a:cubicBezTo>
                    <a:pt x="1" y="287"/>
                    <a:pt x="9" y="576"/>
                    <a:pt x="188" y="778"/>
                  </a:cubicBezTo>
                  <a:lnTo>
                    <a:pt x="617" y="1263"/>
                  </a:lnTo>
                  <a:cubicBezTo>
                    <a:pt x="726" y="1386"/>
                    <a:pt x="873" y="1449"/>
                    <a:pt x="1013" y="1449"/>
                  </a:cubicBezTo>
                  <a:cubicBezTo>
                    <a:pt x="1122" y="1449"/>
                    <a:pt x="1227" y="1411"/>
                    <a:pt x="1306" y="1331"/>
                  </a:cubicBezTo>
                  <a:cubicBezTo>
                    <a:pt x="1473" y="1163"/>
                    <a:pt x="1465" y="874"/>
                    <a:pt x="1286" y="672"/>
                  </a:cubicBezTo>
                  <a:lnTo>
                    <a:pt x="858" y="187"/>
                  </a:lnTo>
                  <a:cubicBezTo>
                    <a:pt x="748" y="64"/>
                    <a:pt x="601" y="1"/>
                    <a:pt x="461" y="1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9" name="Google Shape;6609;p20"/>
            <p:cNvSpPr/>
            <p:nvPr/>
          </p:nvSpPr>
          <p:spPr>
            <a:xfrm>
              <a:off x="4336823" y="4445074"/>
              <a:ext cx="34134" cy="40230"/>
            </a:xfrm>
            <a:custGeom>
              <a:avLst/>
              <a:gdLst/>
              <a:ahLst/>
              <a:cxnLst/>
              <a:rect l="l" t="t" r="r" b="b"/>
              <a:pathLst>
                <a:path w="812" h="957" extrusionOk="0">
                  <a:moveTo>
                    <a:pt x="263" y="1"/>
                  </a:moveTo>
                  <a:cubicBezTo>
                    <a:pt x="221" y="1"/>
                    <a:pt x="180" y="11"/>
                    <a:pt x="144" y="34"/>
                  </a:cubicBezTo>
                  <a:cubicBezTo>
                    <a:pt x="28" y="108"/>
                    <a:pt x="0" y="278"/>
                    <a:pt x="81" y="425"/>
                  </a:cubicBezTo>
                  <a:lnTo>
                    <a:pt x="275" y="777"/>
                  </a:lnTo>
                  <a:cubicBezTo>
                    <a:pt x="338" y="890"/>
                    <a:pt x="447" y="956"/>
                    <a:pt x="550" y="956"/>
                  </a:cubicBezTo>
                  <a:cubicBezTo>
                    <a:pt x="592" y="956"/>
                    <a:pt x="632" y="946"/>
                    <a:pt x="667" y="923"/>
                  </a:cubicBezTo>
                  <a:cubicBezTo>
                    <a:pt x="784" y="850"/>
                    <a:pt x="811" y="678"/>
                    <a:pt x="731" y="531"/>
                  </a:cubicBezTo>
                  <a:lnTo>
                    <a:pt x="537" y="180"/>
                  </a:lnTo>
                  <a:cubicBezTo>
                    <a:pt x="475" y="67"/>
                    <a:pt x="366" y="1"/>
                    <a:pt x="263" y="1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0" name="Google Shape;6610;p20"/>
            <p:cNvSpPr/>
            <p:nvPr/>
          </p:nvSpPr>
          <p:spPr>
            <a:xfrm>
              <a:off x="4588880" y="4283314"/>
              <a:ext cx="35143" cy="48848"/>
            </a:xfrm>
            <a:custGeom>
              <a:avLst/>
              <a:gdLst/>
              <a:ahLst/>
              <a:cxnLst/>
              <a:rect l="l" t="t" r="r" b="b"/>
              <a:pathLst>
                <a:path w="836" h="1162" extrusionOk="0">
                  <a:moveTo>
                    <a:pt x="482" y="1"/>
                  </a:moveTo>
                  <a:cubicBezTo>
                    <a:pt x="328" y="1"/>
                    <a:pt x="188" y="118"/>
                    <a:pt x="148" y="287"/>
                  </a:cubicBezTo>
                  <a:lnTo>
                    <a:pt x="47" y="733"/>
                  </a:lnTo>
                  <a:cubicBezTo>
                    <a:pt x="1" y="934"/>
                    <a:pt x="119" y="1128"/>
                    <a:pt x="305" y="1157"/>
                  </a:cubicBezTo>
                  <a:cubicBezTo>
                    <a:pt x="322" y="1160"/>
                    <a:pt x="338" y="1161"/>
                    <a:pt x="354" y="1161"/>
                  </a:cubicBezTo>
                  <a:cubicBezTo>
                    <a:pt x="508" y="1161"/>
                    <a:pt x="650" y="1045"/>
                    <a:pt x="688" y="876"/>
                  </a:cubicBezTo>
                  <a:lnTo>
                    <a:pt x="790" y="431"/>
                  </a:lnTo>
                  <a:cubicBezTo>
                    <a:pt x="835" y="229"/>
                    <a:pt x="718" y="35"/>
                    <a:pt x="531" y="5"/>
                  </a:cubicBezTo>
                  <a:cubicBezTo>
                    <a:pt x="515" y="2"/>
                    <a:pt x="49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1" name="Google Shape;6611;p20"/>
            <p:cNvSpPr/>
            <p:nvPr/>
          </p:nvSpPr>
          <p:spPr>
            <a:xfrm>
              <a:off x="4460203" y="4186796"/>
              <a:ext cx="50109" cy="36657"/>
            </a:xfrm>
            <a:custGeom>
              <a:avLst/>
              <a:gdLst/>
              <a:ahLst/>
              <a:cxnLst/>
              <a:rect l="l" t="t" r="r" b="b"/>
              <a:pathLst>
                <a:path w="1192" h="872" extrusionOk="0">
                  <a:moveTo>
                    <a:pt x="353" y="1"/>
                  </a:moveTo>
                  <a:cubicBezTo>
                    <a:pt x="154" y="1"/>
                    <a:pt x="1" y="200"/>
                    <a:pt x="16" y="443"/>
                  </a:cubicBezTo>
                  <a:cubicBezTo>
                    <a:pt x="31" y="670"/>
                    <a:pt x="190" y="853"/>
                    <a:pt x="378" y="859"/>
                  </a:cubicBezTo>
                  <a:lnTo>
                    <a:pt x="830" y="872"/>
                  </a:lnTo>
                  <a:cubicBezTo>
                    <a:pt x="833" y="872"/>
                    <a:pt x="836" y="872"/>
                    <a:pt x="839" y="872"/>
                  </a:cubicBezTo>
                  <a:cubicBezTo>
                    <a:pt x="1038" y="872"/>
                    <a:pt x="1192" y="673"/>
                    <a:pt x="1175" y="429"/>
                  </a:cubicBezTo>
                  <a:cubicBezTo>
                    <a:pt x="1160" y="202"/>
                    <a:pt x="1002" y="20"/>
                    <a:pt x="814" y="14"/>
                  </a:cubicBezTo>
                  <a:lnTo>
                    <a:pt x="362" y="1"/>
                  </a:lnTo>
                  <a:cubicBezTo>
                    <a:pt x="359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2" name="Google Shape;6612;p20"/>
          <p:cNvSpPr txBox="1">
            <a:spLocks noGrp="1"/>
          </p:cNvSpPr>
          <p:nvPr>
            <p:ph type="ctrTitle"/>
          </p:nvPr>
        </p:nvSpPr>
        <p:spPr>
          <a:xfrm>
            <a:off x="989973" y="1813550"/>
            <a:ext cx="38196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GRACIAS!</a:t>
            </a:r>
            <a:endParaRPr/>
          </a:p>
        </p:txBody>
      </p:sp>
      <p:grpSp>
        <p:nvGrpSpPr>
          <p:cNvPr id="6613" name="Google Shape;6613;p20"/>
          <p:cNvGrpSpPr/>
          <p:nvPr/>
        </p:nvGrpSpPr>
        <p:grpSpPr>
          <a:xfrm>
            <a:off x="4839184" y="287764"/>
            <a:ext cx="623193" cy="675134"/>
            <a:chOff x="4445925" y="5068600"/>
            <a:chExt cx="298750" cy="323650"/>
          </a:xfrm>
        </p:grpSpPr>
        <p:sp>
          <p:nvSpPr>
            <p:cNvPr id="6614" name="Google Shape;6614;p20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5" name="Google Shape;6615;p20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6" name="Google Shape;6616;p20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7" name="Google Shape;6617;p20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8" name="Google Shape;6618;p20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9" name="Google Shape;6619;p20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0" name="Google Shape;6620;p20"/>
          <p:cNvGrpSpPr/>
          <p:nvPr/>
        </p:nvGrpSpPr>
        <p:grpSpPr>
          <a:xfrm>
            <a:off x="5153086" y="710910"/>
            <a:ext cx="4364612" cy="3993689"/>
            <a:chOff x="5153086" y="710910"/>
            <a:chExt cx="4364612" cy="3993689"/>
          </a:xfrm>
        </p:grpSpPr>
        <p:grpSp>
          <p:nvGrpSpPr>
            <p:cNvPr id="6621" name="Google Shape;6621;p20"/>
            <p:cNvGrpSpPr/>
            <p:nvPr/>
          </p:nvGrpSpPr>
          <p:grpSpPr>
            <a:xfrm>
              <a:off x="6172283" y="710910"/>
              <a:ext cx="1084052" cy="2357899"/>
              <a:chOff x="5579925" y="2019750"/>
              <a:chExt cx="769650" cy="1674050"/>
            </a:xfrm>
          </p:grpSpPr>
          <p:sp>
            <p:nvSpPr>
              <p:cNvPr id="6622" name="Google Shape;6622;p20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avLst/>
                <a:gdLst/>
                <a:ahLst/>
                <a:cxnLst/>
                <a:rect l="l" t="t" r="r" b="b"/>
                <a:pathLst>
                  <a:path w="30786" h="66962" extrusionOk="0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3" name="Google Shape;6623;p20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avLst/>
                <a:gdLst/>
                <a:ahLst/>
                <a:cxnLst/>
                <a:rect l="l" t="t" r="r" b="b"/>
                <a:pathLst>
                  <a:path w="27811" h="64007" extrusionOk="0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4" name="Google Shape;6624;p20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62636" extrusionOk="0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5" name="Google Shape;6625;p20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avLst/>
                <a:gdLst/>
                <a:ahLst/>
                <a:cxnLst/>
                <a:rect l="l" t="t" r="r" b="b"/>
                <a:pathLst>
                  <a:path w="23109" h="18517" extrusionOk="0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6" name="Google Shape;6626;p20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23295" h="34714" extrusionOk="0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7" name="Google Shape;6627;p20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42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8" name="Google Shape;6628;p20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574" extrusionOk="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9" name="Google Shape;6629;p20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5519" extrusionOk="0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30" name="Google Shape;6630;p20"/>
            <p:cNvGrpSpPr/>
            <p:nvPr/>
          </p:nvGrpSpPr>
          <p:grpSpPr>
            <a:xfrm>
              <a:off x="7034148" y="1986846"/>
              <a:ext cx="1181169" cy="1465927"/>
              <a:chOff x="5504573" y="1986846"/>
              <a:chExt cx="1181169" cy="1465927"/>
            </a:xfrm>
          </p:grpSpPr>
          <p:sp>
            <p:nvSpPr>
              <p:cNvPr id="6631" name="Google Shape;6631;p20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32" name="Google Shape;6632;p20"/>
              <p:cNvGrpSpPr/>
              <p:nvPr/>
            </p:nvGrpSpPr>
            <p:grpSpPr>
              <a:xfrm flipH="1">
                <a:off x="5504573" y="1986846"/>
                <a:ext cx="1181169" cy="1465927"/>
                <a:chOff x="4710973" y="1974912"/>
                <a:chExt cx="1181169" cy="1465927"/>
              </a:xfrm>
            </p:grpSpPr>
            <p:sp>
              <p:nvSpPr>
                <p:cNvPr id="6633" name="Google Shape;6633;p20"/>
                <p:cNvSpPr/>
                <p:nvPr/>
              </p:nvSpPr>
              <p:spPr>
                <a:xfrm>
                  <a:off x="5067357" y="3090805"/>
                  <a:ext cx="316804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0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4" name="Google Shape;6634;p20"/>
                <p:cNvSpPr/>
                <p:nvPr/>
              </p:nvSpPr>
              <p:spPr>
                <a:xfrm>
                  <a:off x="5061507" y="3090805"/>
                  <a:ext cx="316804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0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47058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5" name="Google Shape;6635;p20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1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6" name="Google Shape;6636;p20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1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17254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7" name="Google Shape;6637;p20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1" h="10759" extrusionOk="0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8" name="Google Shape;6638;p20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1" h="10759" extrusionOk="0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rgbClr val="2B2B30">
                    <a:alpha val="47058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9" name="Google Shape;6639;p20"/>
                <p:cNvSpPr/>
                <p:nvPr/>
              </p:nvSpPr>
              <p:spPr>
                <a:xfrm>
                  <a:off x="5219463" y="3365580"/>
                  <a:ext cx="311257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7" h="10759" extrusionOk="0">
                      <a:moveTo>
                        <a:pt x="1" y="1"/>
                      </a:moveTo>
                      <a:lnTo>
                        <a:pt x="1" y="10758"/>
                      </a:lnTo>
                      <a:lnTo>
                        <a:pt x="44496" y="10758"/>
                      </a:lnTo>
                      <a:lnTo>
                        <a:pt x="444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0" name="Google Shape;6640;p20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5" h="17930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1" name="Google Shape;6641;p20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5" h="17930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058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2" name="Google Shape;6642;p20"/>
                <p:cNvSpPr/>
                <p:nvPr/>
              </p:nvSpPr>
              <p:spPr>
                <a:xfrm>
                  <a:off x="4710973" y="1974999"/>
                  <a:ext cx="787602" cy="99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95" h="142076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358" y="142075"/>
                      </a:lnTo>
                      <a:lnTo>
                        <a:pt x="112595" y="142075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3" name="Google Shape;6643;p20"/>
                <p:cNvSpPr/>
                <p:nvPr/>
              </p:nvSpPr>
              <p:spPr>
                <a:xfrm>
                  <a:off x="4710973" y="1974999"/>
                  <a:ext cx="782195" cy="45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22" h="6463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585" y="64632"/>
                      </a:lnTo>
                      <a:lnTo>
                        <a:pt x="111822" y="64632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4" name="Google Shape;6644;p20"/>
                <p:cNvSpPr/>
                <p:nvPr/>
              </p:nvSpPr>
              <p:spPr>
                <a:xfrm>
                  <a:off x="4815507" y="1974999"/>
                  <a:ext cx="1075985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2" h="179302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5" name="Google Shape;6645;p20"/>
                <p:cNvSpPr/>
                <p:nvPr/>
              </p:nvSpPr>
              <p:spPr>
                <a:xfrm>
                  <a:off x="4816157" y="1974912"/>
                  <a:ext cx="1075985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2" h="179302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254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6" name="Google Shape;6646;p20"/>
                <p:cNvSpPr/>
                <p:nvPr/>
              </p:nvSpPr>
              <p:spPr>
                <a:xfrm>
                  <a:off x="4894303" y="1974999"/>
                  <a:ext cx="918409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95" h="179302" extrusionOk="0">
                      <a:moveTo>
                        <a:pt x="42364" y="0"/>
                      </a:moveTo>
                      <a:cubicBezTo>
                        <a:pt x="39021" y="0"/>
                        <a:pt x="34801" y="6027"/>
                        <a:pt x="33410" y="12790"/>
                      </a:cubicBezTo>
                      <a:lnTo>
                        <a:pt x="1147" y="169572"/>
                      </a:lnTo>
                      <a:cubicBezTo>
                        <a:pt x="1" y="175147"/>
                        <a:pt x="1200" y="179301"/>
                        <a:pt x="3956" y="179301"/>
                      </a:cubicBezTo>
                      <a:lnTo>
                        <a:pt x="88931" y="179301"/>
                      </a:lnTo>
                      <a:cubicBezTo>
                        <a:pt x="92275" y="179301"/>
                        <a:pt x="96494" y="173277"/>
                        <a:pt x="97886" y="166512"/>
                      </a:cubicBezTo>
                      <a:lnTo>
                        <a:pt x="97886" y="166513"/>
                      </a:lnTo>
                      <a:lnTo>
                        <a:pt x="130147" y="9729"/>
                      </a:lnTo>
                      <a:cubicBezTo>
                        <a:pt x="131295" y="4154"/>
                        <a:pt x="130096" y="0"/>
                        <a:pt x="127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7" name="Google Shape;6647;p20"/>
                <p:cNvSpPr/>
                <p:nvPr/>
              </p:nvSpPr>
              <p:spPr>
                <a:xfrm>
                  <a:off x="4815507" y="1974999"/>
                  <a:ext cx="1073802" cy="99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10" h="142076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355" y="142075"/>
                      </a:lnTo>
                      <a:lnTo>
                        <a:pt x="153510" y="142075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8" name="Google Shape;6648;p20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89" h="132855" extrusionOk="0">
                      <a:moveTo>
                        <a:pt x="0" y="0"/>
                      </a:moveTo>
                      <a:lnTo>
                        <a:pt x="1327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9" name="Google Shape;6649;p20"/>
                <p:cNvSpPr/>
                <p:nvPr/>
              </p:nvSpPr>
              <p:spPr>
                <a:xfrm>
                  <a:off x="5249217" y="3091680"/>
                  <a:ext cx="198420" cy="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6" h="3766" extrusionOk="0">
                      <a:moveTo>
                        <a:pt x="1740" y="1"/>
                      </a:moveTo>
                      <a:cubicBezTo>
                        <a:pt x="935" y="1"/>
                        <a:pt x="200" y="843"/>
                        <a:pt x="100" y="1882"/>
                      </a:cubicBezTo>
                      <a:cubicBezTo>
                        <a:pt x="0" y="2923"/>
                        <a:pt x="572" y="3765"/>
                        <a:pt x="1379" y="3765"/>
                      </a:cubicBezTo>
                      <a:lnTo>
                        <a:pt x="26624" y="3765"/>
                      </a:lnTo>
                      <a:cubicBezTo>
                        <a:pt x="27430" y="3765"/>
                        <a:pt x="28165" y="2922"/>
                        <a:pt x="28264" y="1882"/>
                      </a:cubicBezTo>
                      <a:cubicBezTo>
                        <a:pt x="28366" y="843"/>
                        <a:pt x="27793" y="1"/>
                        <a:pt x="26987" y="1"/>
                      </a:cubicBezTo>
                      <a:close/>
                    </a:path>
                  </a:pathLst>
                </a:custGeom>
                <a:solidFill>
                  <a:srgbClr val="C9BB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0" name="Google Shape;6650;p20"/>
                <p:cNvSpPr/>
                <p:nvPr/>
              </p:nvSpPr>
              <p:spPr>
                <a:xfrm>
                  <a:off x="5040757" y="2039510"/>
                  <a:ext cx="626752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00" h="132855" extrusionOk="0">
                      <a:moveTo>
                        <a:pt x="24112" y="0"/>
                      </a:moveTo>
                      <a:lnTo>
                        <a:pt x="0" y="132854"/>
                      </a:lnTo>
                      <a:lnTo>
                        <a:pt x="65501" y="132854"/>
                      </a:lnTo>
                      <a:lnTo>
                        <a:pt x="89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1" name="Google Shape;6651;p20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89" h="132855" extrusionOk="0">
                      <a:moveTo>
                        <a:pt x="0" y="0"/>
                      </a:moveTo>
                      <a:lnTo>
                        <a:pt x="22" y="2272"/>
                      </a:lnTo>
                      <a:lnTo>
                        <a:pt x="141662" y="2272"/>
                      </a:lnTo>
                      <a:lnTo>
                        <a:pt x="142995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52" name="Google Shape;6652;p20"/>
              <p:cNvSpPr/>
              <p:nvPr/>
            </p:nvSpPr>
            <p:spPr>
              <a:xfrm flipH="1">
                <a:off x="5965610" y="2639971"/>
                <a:ext cx="850" cy="46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92" extrusionOk="0">
                    <a:moveTo>
                      <a:pt x="0" y="0"/>
                    </a:moveTo>
                    <a:lnTo>
                      <a:pt x="0" y="2"/>
                    </a:lnTo>
                    <a:cubicBezTo>
                      <a:pt x="57" y="31"/>
                      <a:pt x="112" y="61"/>
                      <a:pt x="169" y="92"/>
                    </a:cubicBezTo>
                    <a:cubicBezTo>
                      <a:pt x="112" y="61"/>
                      <a:pt x="57" y="3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3" name="Google Shape;6653;p20"/>
              <p:cNvSpPr/>
              <p:nvPr/>
            </p:nvSpPr>
            <p:spPr>
              <a:xfrm flipH="1">
                <a:off x="5953618" y="2798786"/>
                <a:ext cx="232441" cy="181024"/>
              </a:xfrm>
              <a:custGeom>
                <a:avLst/>
                <a:gdLst/>
                <a:ahLst/>
                <a:cxnLst/>
                <a:rect l="l" t="t" r="r" b="b"/>
                <a:pathLst>
                  <a:path w="46188" h="35971" extrusionOk="0">
                    <a:moveTo>
                      <a:pt x="20564" y="1"/>
                    </a:moveTo>
                    <a:cubicBezTo>
                      <a:pt x="17351" y="1746"/>
                      <a:pt x="14016" y="3439"/>
                      <a:pt x="10575" y="5062"/>
                    </a:cubicBezTo>
                    <a:cubicBezTo>
                      <a:pt x="7027" y="6735"/>
                      <a:pt x="3496" y="8270"/>
                      <a:pt x="0" y="9671"/>
                    </a:cubicBezTo>
                    <a:cubicBezTo>
                      <a:pt x="3251" y="18223"/>
                      <a:pt x="7252" y="27054"/>
                      <a:pt x="11975" y="35970"/>
                    </a:cubicBezTo>
                    <a:lnTo>
                      <a:pt x="46188" y="35970"/>
                    </a:lnTo>
                    <a:cubicBezTo>
                      <a:pt x="37511" y="23210"/>
                      <a:pt x="28956" y="11136"/>
                      <a:pt x="20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4" name="Google Shape;6654;p20"/>
              <p:cNvSpPr/>
              <p:nvPr/>
            </p:nvSpPr>
            <p:spPr>
              <a:xfrm flipH="1">
                <a:off x="5910530" y="2673185"/>
                <a:ext cx="403" cy="2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6" y="18"/>
                      <a:pt x="52" y="37"/>
                      <a:pt x="78" y="54"/>
                    </a:cubicBezTo>
                    <a:lnTo>
                      <a:pt x="79" y="54"/>
                    </a:lnTo>
                    <a:cubicBezTo>
                      <a:pt x="54" y="37"/>
                      <a:pt x="26" y="18"/>
                      <a:pt x="0" y="1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5" name="Google Shape;6655;p20"/>
              <p:cNvSpPr/>
              <p:nvPr/>
            </p:nvSpPr>
            <p:spPr>
              <a:xfrm flipH="1">
                <a:off x="5763440" y="2673452"/>
                <a:ext cx="172343" cy="306358"/>
              </a:xfrm>
              <a:custGeom>
                <a:avLst/>
                <a:gdLst/>
                <a:ahLst/>
                <a:cxnLst/>
                <a:rect l="l" t="t" r="r" b="b"/>
                <a:pathLst>
                  <a:path w="34246" h="60876" extrusionOk="0">
                    <a:moveTo>
                      <a:pt x="5016" y="1"/>
                    </a:moveTo>
                    <a:cubicBezTo>
                      <a:pt x="3472" y="1593"/>
                      <a:pt x="1787" y="3192"/>
                      <a:pt x="1" y="4791"/>
                    </a:cubicBezTo>
                    <a:cubicBezTo>
                      <a:pt x="2370" y="8664"/>
                      <a:pt x="5112" y="13533"/>
                      <a:pt x="7983" y="19401"/>
                    </a:cubicBezTo>
                    <a:cubicBezTo>
                      <a:pt x="7992" y="19418"/>
                      <a:pt x="8000" y="19435"/>
                      <a:pt x="8007" y="19452"/>
                    </a:cubicBezTo>
                    <a:cubicBezTo>
                      <a:pt x="8550" y="20561"/>
                      <a:pt x="9097" y="21706"/>
                      <a:pt x="9647" y="22887"/>
                    </a:cubicBezTo>
                    <a:cubicBezTo>
                      <a:pt x="9972" y="23585"/>
                      <a:pt x="10297" y="24297"/>
                      <a:pt x="10624" y="25021"/>
                    </a:cubicBezTo>
                    <a:cubicBezTo>
                      <a:pt x="11126" y="26133"/>
                      <a:pt x="11631" y="27276"/>
                      <a:pt x="12135" y="28447"/>
                    </a:cubicBezTo>
                    <a:cubicBezTo>
                      <a:pt x="12216" y="28636"/>
                      <a:pt x="12298" y="28825"/>
                      <a:pt x="12379" y="29016"/>
                    </a:cubicBezTo>
                    <a:cubicBezTo>
                      <a:pt x="13136" y="30787"/>
                      <a:pt x="13890" y="32623"/>
                      <a:pt x="14643" y="34525"/>
                    </a:cubicBezTo>
                    <a:cubicBezTo>
                      <a:pt x="14867" y="35092"/>
                      <a:pt x="15090" y="35666"/>
                      <a:pt x="15314" y="36244"/>
                    </a:cubicBezTo>
                    <a:cubicBezTo>
                      <a:pt x="15525" y="36792"/>
                      <a:pt x="15735" y="37346"/>
                      <a:pt x="15946" y="37905"/>
                    </a:cubicBezTo>
                    <a:cubicBezTo>
                      <a:pt x="16656" y="39789"/>
                      <a:pt x="17361" y="41732"/>
                      <a:pt x="18056" y="43736"/>
                    </a:cubicBezTo>
                    <a:cubicBezTo>
                      <a:pt x="18109" y="43891"/>
                      <a:pt x="18164" y="44046"/>
                      <a:pt x="18218" y="44200"/>
                    </a:cubicBezTo>
                    <a:cubicBezTo>
                      <a:pt x="19995" y="49365"/>
                      <a:pt x="21702" y="54928"/>
                      <a:pt x="23284" y="60875"/>
                    </a:cubicBezTo>
                    <a:lnTo>
                      <a:pt x="34246" y="60875"/>
                    </a:lnTo>
                    <a:cubicBezTo>
                      <a:pt x="26564" y="33264"/>
                      <a:pt x="18749" y="13282"/>
                      <a:pt x="11640" y="5482"/>
                    </a:cubicBezTo>
                    <a:cubicBezTo>
                      <a:pt x="10104" y="3800"/>
                      <a:pt x="7804" y="1930"/>
                      <a:pt x="5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6" name="Google Shape;6656;p20"/>
              <p:cNvSpPr/>
              <p:nvPr/>
            </p:nvSpPr>
            <p:spPr>
              <a:xfrm flipH="1">
                <a:off x="6346168" y="2793009"/>
                <a:ext cx="80701" cy="186801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37119" extrusionOk="0">
                    <a:moveTo>
                      <a:pt x="16035" y="0"/>
                    </a:moveTo>
                    <a:lnTo>
                      <a:pt x="16035" y="0"/>
                    </a:lnTo>
                    <a:cubicBezTo>
                      <a:pt x="16018" y="29"/>
                      <a:pt x="15999" y="57"/>
                      <a:pt x="15980" y="86"/>
                    </a:cubicBezTo>
                    <a:cubicBezTo>
                      <a:pt x="9430" y="10338"/>
                      <a:pt x="4114" y="23081"/>
                      <a:pt x="0" y="37118"/>
                    </a:cubicBezTo>
                    <a:lnTo>
                      <a:pt x="36" y="37118"/>
                    </a:lnTo>
                    <a:cubicBezTo>
                      <a:pt x="3488" y="25367"/>
                      <a:pt x="7792" y="14540"/>
                      <a:pt x="12949" y="5306"/>
                    </a:cubicBezTo>
                    <a:cubicBezTo>
                      <a:pt x="13003" y="5209"/>
                      <a:pt x="13056" y="5113"/>
                      <a:pt x="13109" y="5017"/>
                    </a:cubicBezTo>
                    <a:cubicBezTo>
                      <a:pt x="13518" y="4290"/>
                      <a:pt x="13931" y="3569"/>
                      <a:pt x="14352" y="2863"/>
                    </a:cubicBezTo>
                    <a:cubicBezTo>
                      <a:pt x="14476" y="2653"/>
                      <a:pt x="14603" y="2450"/>
                      <a:pt x="14729" y="2242"/>
                    </a:cubicBezTo>
                    <a:cubicBezTo>
                      <a:pt x="15109" y="1609"/>
                      <a:pt x="15489" y="975"/>
                      <a:pt x="15879" y="361"/>
                    </a:cubicBezTo>
                    <a:cubicBezTo>
                      <a:pt x="15884" y="351"/>
                      <a:pt x="15891" y="342"/>
                      <a:pt x="15898" y="334"/>
                    </a:cubicBezTo>
                    <a:cubicBezTo>
                      <a:pt x="15942" y="217"/>
                      <a:pt x="15991" y="114"/>
                      <a:pt x="16035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7" name="Google Shape;6657;p20"/>
              <p:cNvSpPr/>
              <p:nvPr/>
            </p:nvSpPr>
            <p:spPr>
              <a:xfrm flipH="1">
                <a:off x="6159633" y="2853555"/>
                <a:ext cx="208904" cy="126255"/>
              </a:xfrm>
              <a:custGeom>
                <a:avLst/>
                <a:gdLst/>
                <a:ahLst/>
                <a:cxnLst/>
                <a:rect l="l" t="t" r="r" b="b"/>
                <a:pathLst>
                  <a:path w="41511" h="25088" extrusionOk="0">
                    <a:moveTo>
                      <a:pt x="33154" y="0"/>
                    </a:moveTo>
                    <a:cubicBezTo>
                      <a:pt x="21860" y="4297"/>
                      <a:pt x="11053" y="7144"/>
                      <a:pt x="1499" y="8502"/>
                    </a:cubicBezTo>
                    <a:cubicBezTo>
                      <a:pt x="1329" y="9798"/>
                      <a:pt x="1167" y="11105"/>
                      <a:pt x="1020" y="12428"/>
                    </a:cubicBezTo>
                    <a:cubicBezTo>
                      <a:pt x="564" y="16522"/>
                      <a:pt x="224" y="20753"/>
                      <a:pt x="0" y="25087"/>
                    </a:cubicBezTo>
                    <a:lnTo>
                      <a:pt x="41511" y="25087"/>
                    </a:lnTo>
                    <a:cubicBezTo>
                      <a:pt x="40541" y="15085"/>
                      <a:pt x="37235" y="6743"/>
                      <a:pt x="33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8" name="Google Shape;6658;p20"/>
              <p:cNvSpPr/>
              <p:nvPr/>
            </p:nvSpPr>
            <p:spPr>
              <a:xfrm flipH="1">
                <a:off x="6346958" y="2794826"/>
                <a:ext cx="5802" cy="9466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881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785" y="579"/>
                      <a:pt x="426" y="1178"/>
                      <a:pt x="66" y="1773"/>
                    </a:cubicBezTo>
                    <a:lnTo>
                      <a:pt x="66" y="1773"/>
                    </a:lnTo>
                    <a:cubicBezTo>
                      <a:pt x="422" y="1184"/>
                      <a:pt x="780" y="596"/>
                      <a:pt x="1144" y="21"/>
                    </a:cubicBezTo>
                    <a:cubicBezTo>
                      <a:pt x="1148" y="14"/>
                      <a:pt x="1149" y="7"/>
                      <a:pt x="1153" y="0"/>
                    </a:cubicBezTo>
                    <a:close/>
                    <a:moveTo>
                      <a:pt x="66" y="1773"/>
                    </a:moveTo>
                    <a:cubicBezTo>
                      <a:pt x="44" y="1809"/>
                      <a:pt x="23" y="1845"/>
                      <a:pt x="1" y="1881"/>
                    </a:cubicBezTo>
                    <a:cubicBezTo>
                      <a:pt x="23" y="1845"/>
                      <a:pt x="44" y="1809"/>
                      <a:pt x="66" y="1773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9" name="Google Shape;6659;p20"/>
              <p:cNvSpPr/>
              <p:nvPr/>
            </p:nvSpPr>
            <p:spPr>
              <a:xfrm flipH="1">
                <a:off x="6354638" y="2807412"/>
                <a:ext cx="626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2155" extrusionOk="0">
                    <a:moveTo>
                      <a:pt x="1243" y="1"/>
                    </a:moveTo>
                    <a:cubicBezTo>
                      <a:pt x="1033" y="354"/>
                      <a:pt x="825" y="711"/>
                      <a:pt x="618" y="1070"/>
                    </a:cubicBezTo>
                    <a:lnTo>
                      <a:pt x="618" y="1070"/>
                    </a:lnTo>
                    <a:cubicBezTo>
                      <a:pt x="825" y="711"/>
                      <a:pt x="1033" y="355"/>
                      <a:pt x="1243" y="1"/>
                    </a:cubicBezTo>
                    <a:close/>
                    <a:moveTo>
                      <a:pt x="618" y="1070"/>
                    </a:moveTo>
                    <a:cubicBezTo>
                      <a:pt x="411" y="1429"/>
                      <a:pt x="205" y="1790"/>
                      <a:pt x="0" y="2155"/>
                    </a:cubicBezTo>
                    <a:cubicBezTo>
                      <a:pt x="205" y="1791"/>
                      <a:pt x="411" y="1429"/>
                      <a:pt x="618" y="1070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0" name="Google Shape;6660;p20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31814" extrusionOk="0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1" name="Google Shape;6661;p20"/>
              <p:cNvSpPr/>
              <p:nvPr/>
            </p:nvSpPr>
            <p:spPr>
              <a:xfrm flipH="1">
                <a:off x="6362956" y="2896613"/>
                <a:ext cx="453" cy="19491"/>
              </a:xfrm>
              <a:custGeom>
                <a:avLst/>
                <a:gdLst/>
                <a:ahLst/>
                <a:cxnLst/>
                <a:rect l="l" t="t" r="r" b="b"/>
                <a:pathLst>
                  <a:path w="90" h="387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44" y="1261"/>
                      <a:pt x="16" y="2557"/>
                      <a:pt x="1" y="3872"/>
                    </a:cubicBezTo>
                    <a:lnTo>
                      <a:pt x="1" y="3872"/>
                    </a:lnTo>
                    <a:cubicBezTo>
                      <a:pt x="16" y="2557"/>
                      <a:pt x="44" y="1261"/>
                      <a:pt x="9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2" name="Google Shape;6662;p20"/>
              <p:cNvSpPr/>
              <p:nvPr/>
            </p:nvSpPr>
            <p:spPr>
              <a:xfrm flipH="1">
                <a:off x="6346958" y="2794826"/>
                <a:ext cx="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9" h="23" extrusionOk="0">
                    <a:moveTo>
                      <a:pt x="0" y="22"/>
                    </a:moveTo>
                    <a:cubicBezTo>
                      <a:pt x="4" y="14"/>
                      <a:pt x="5" y="7"/>
                      <a:pt x="9" y="0"/>
                    </a:cubicBezTo>
                    <a:lnTo>
                      <a:pt x="9" y="0"/>
                    </a:lnTo>
                    <a:cubicBezTo>
                      <a:pt x="5" y="7"/>
                      <a:pt x="4" y="14"/>
                      <a:pt x="0" y="22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3" name="Google Shape;6663;p20"/>
              <p:cNvSpPr/>
              <p:nvPr/>
            </p:nvSpPr>
            <p:spPr>
              <a:xfrm flipH="1">
                <a:off x="6360989" y="2896336"/>
                <a:ext cx="2421" cy="1976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28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350" y="20"/>
                      <a:pt x="221" y="37"/>
                      <a:pt x="90" y="56"/>
                    </a:cubicBezTo>
                    <a:cubicBezTo>
                      <a:pt x="44" y="1316"/>
                      <a:pt x="16" y="2612"/>
                      <a:pt x="1" y="3927"/>
                    </a:cubicBezTo>
                    <a:cubicBezTo>
                      <a:pt x="148" y="2604"/>
                      <a:pt x="310" y="1297"/>
                      <a:pt x="48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4" name="Google Shape;6664;p20"/>
              <p:cNvSpPr/>
              <p:nvPr/>
            </p:nvSpPr>
            <p:spPr>
              <a:xfrm flipH="1">
                <a:off x="6346862" y="2794685"/>
                <a:ext cx="141" cy="247"/>
              </a:xfrm>
              <a:custGeom>
                <a:avLst/>
                <a:gdLst/>
                <a:ahLst/>
                <a:cxnLst/>
                <a:rect l="l" t="t" r="r" b="b"/>
                <a:pathLst>
                  <a:path w="28" h="49" extrusionOk="0">
                    <a:moveTo>
                      <a:pt x="28" y="1"/>
                    </a:moveTo>
                    <a:lnTo>
                      <a:pt x="28" y="1"/>
                    </a:lnTo>
                    <a:cubicBezTo>
                      <a:pt x="21" y="9"/>
                      <a:pt x="14" y="18"/>
                      <a:pt x="9" y="28"/>
                    </a:cubicBezTo>
                    <a:cubicBezTo>
                      <a:pt x="5" y="35"/>
                      <a:pt x="4" y="42"/>
                      <a:pt x="0" y="49"/>
                    </a:cubicBezTo>
                    <a:cubicBezTo>
                      <a:pt x="7" y="40"/>
                      <a:pt x="12" y="30"/>
                      <a:pt x="17" y="21"/>
                    </a:cubicBezTo>
                    <a:cubicBezTo>
                      <a:pt x="21" y="14"/>
                      <a:pt x="24" y="7"/>
                      <a:pt x="28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5" name="Google Shape;6665;p20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62961" h="76586" extrusionOk="0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6" name="Google Shape;6666;p20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11442" extrusionOk="0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7" name="Google Shape;6667;p20"/>
              <p:cNvSpPr/>
              <p:nvPr/>
            </p:nvSpPr>
            <p:spPr>
              <a:xfrm flipH="1">
                <a:off x="5911506" y="2369967"/>
                <a:ext cx="715" cy="134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666" extrusionOk="0">
                    <a:moveTo>
                      <a:pt x="132" y="1"/>
                    </a:moveTo>
                    <a:cubicBezTo>
                      <a:pt x="139" y="895"/>
                      <a:pt x="108" y="1783"/>
                      <a:pt x="0" y="2665"/>
                    </a:cubicBezTo>
                    <a:cubicBezTo>
                      <a:pt x="108" y="1783"/>
                      <a:pt x="141" y="895"/>
                      <a:pt x="132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8" name="Google Shape;6668;p20"/>
              <p:cNvSpPr/>
              <p:nvPr/>
            </p:nvSpPr>
            <p:spPr>
              <a:xfrm flipH="1">
                <a:off x="5912215" y="2383378"/>
                <a:ext cx="2058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057" extrusionOk="0">
                    <a:moveTo>
                      <a:pt x="1" y="2057"/>
                    </a:moveTo>
                    <a:cubicBezTo>
                      <a:pt x="183" y="1381"/>
                      <a:pt x="324" y="695"/>
                      <a:pt x="408" y="0"/>
                    </a:cubicBezTo>
                    <a:cubicBezTo>
                      <a:pt x="324" y="695"/>
                      <a:pt x="183" y="1381"/>
                      <a:pt x="1" y="205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9" name="Google Shape;6669;p20"/>
              <p:cNvSpPr/>
              <p:nvPr/>
            </p:nvSpPr>
            <p:spPr>
              <a:xfrm flipH="1">
                <a:off x="5920454" y="2409613"/>
                <a:ext cx="65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3" h="25" extrusionOk="0">
                    <a:moveTo>
                      <a:pt x="0" y="24"/>
                    </a:moveTo>
                    <a:cubicBezTo>
                      <a:pt x="5" y="17"/>
                      <a:pt x="9" y="9"/>
                      <a:pt x="12" y="0"/>
                    </a:cubicBezTo>
                    <a:cubicBezTo>
                      <a:pt x="9" y="9"/>
                      <a:pt x="5" y="17"/>
                      <a:pt x="0" y="24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0" name="Google Shape;6670;p20"/>
              <p:cNvSpPr/>
              <p:nvPr/>
            </p:nvSpPr>
            <p:spPr>
              <a:xfrm flipH="1">
                <a:off x="5920514" y="2409734"/>
                <a:ext cx="4766" cy="801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593" extrusionOk="0">
                    <a:moveTo>
                      <a:pt x="1" y="1592"/>
                    </a:moveTo>
                    <a:cubicBezTo>
                      <a:pt x="346" y="1078"/>
                      <a:pt x="663" y="547"/>
                      <a:pt x="946" y="0"/>
                    </a:cubicBezTo>
                    <a:cubicBezTo>
                      <a:pt x="663" y="547"/>
                      <a:pt x="346" y="1078"/>
                      <a:pt x="1" y="1592"/>
                    </a:cubicBezTo>
                    <a:lnTo>
                      <a:pt x="1" y="1592"/>
                    </a:ln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1" name="Google Shape;6671;p20"/>
              <p:cNvSpPr/>
              <p:nvPr/>
            </p:nvSpPr>
            <p:spPr>
              <a:xfrm flipH="1">
                <a:off x="5917001" y="2401989"/>
                <a:ext cx="3457" cy="762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16" extrusionOk="0">
                    <a:moveTo>
                      <a:pt x="0" y="1515"/>
                    </a:moveTo>
                    <a:cubicBezTo>
                      <a:pt x="256" y="1023"/>
                      <a:pt x="483" y="516"/>
                      <a:pt x="686" y="0"/>
                    </a:cubicBezTo>
                    <a:cubicBezTo>
                      <a:pt x="483" y="516"/>
                      <a:pt x="256" y="1023"/>
                      <a:pt x="0" y="1515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2" name="Google Shape;6672;p20"/>
              <p:cNvSpPr/>
              <p:nvPr/>
            </p:nvSpPr>
            <p:spPr>
              <a:xfrm flipH="1">
                <a:off x="5914269" y="2393725"/>
                <a:ext cx="2738" cy="826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643" extrusionOk="0">
                    <a:moveTo>
                      <a:pt x="0" y="1642"/>
                    </a:moveTo>
                    <a:cubicBezTo>
                      <a:pt x="213" y="1106"/>
                      <a:pt x="392" y="556"/>
                      <a:pt x="544" y="1"/>
                    </a:cubicBezTo>
                    <a:cubicBezTo>
                      <a:pt x="392" y="556"/>
                      <a:pt x="213" y="1106"/>
                      <a:pt x="0" y="164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3" name="Google Shape;6673;p20"/>
              <p:cNvSpPr/>
              <p:nvPr/>
            </p:nvSpPr>
            <p:spPr>
              <a:xfrm flipH="1">
                <a:off x="6242373" y="2338801"/>
                <a:ext cx="166" cy="5631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19" extrusionOk="0">
                    <a:moveTo>
                      <a:pt x="21" y="1118"/>
                    </a:moveTo>
                    <a:lnTo>
                      <a:pt x="21" y="1118"/>
                    </a:lnTo>
                    <a:cubicBezTo>
                      <a:pt x="33" y="747"/>
                      <a:pt x="26" y="374"/>
                      <a:pt x="0" y="1"/>
                    </a:cubicBezTo>
                    <a:cubicBezTo>
                      <a:pt x="26" y="374"/>
                      <a:pt x="33" y="747"/>
                      <a:pt x="21" y="1118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4" name="Google Shape;6674;p20"/>
              <p:cNvSpPr/>
              <p:nvPr/>
            </p:nvSpPr>
            <p:spPr>
              <a:xfrm flipH="1">
                <a:off x="6206325" y="2444624"/>
                <a:ext cx="7594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3378" extrusionOk="0">
                    <a:moveTo>
                      <a:pt x="1508" y="3377"/>
                    </a:moveTo>
                    <a:cubicBezTo>
                      <a:pt x="1077" y="2239"/>
                      <a:pt x="698" y="1067"/>
                      <a:pt x="0" y="1"/>
                    </a:cubicBezTo>
                    <a:cubicBezTo>
                      <a:pt x="698" y="1067"/>
                      <a:pt x="1077" y="2239"/>
                      <a:pt x="1508" y="337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5" name="Google Shape;6675;p20"/>
              <p:cNvSpPr/>
              <p:nvPr/>
            </p:nvSpPr>
            <p:spPr>
              <a:xfrm flipH="1">
                <a:off x="6246947" y="2263892"/>
                <a:ext cx="3347" cy="774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538" extrusionOk="0">
                    <a:moveTo>
                      <a:pt x="664" y="1"/>
                    </a:moveTo>
                    <a:cubicBezTo>
                      <a:pt x="379" y="472"/>
                      <a:pt x="161" y="989"/>
                      <a:pt x="1" y="1538"/>
                    </a:cubicBezTo>
                    <a:cubicBezTo>
                      <a:pt x="161" y="989"/>
                      <a:pt x="379" y="472"/>
                      <a:pt x="664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6" name="Google Shape;6676;p20"/>
              <p:cNvSpPr/>
              <p:nvPr/>
            </p:nvSpPr>
            <p:spPr>
              <a:xfrm flipH="1">
                <a:off x="6241608" y="2257551"/>
                <a:ext cx="5345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61" extrusionOk="0">
                    <a:moveTo>
                      <a:pt x="1062" y="0"/>
                    </a:moveTo>
                    <a:lnTo>
                      <a:pt x="1062" y="0"/>
                    </a:lnTo>
                    <a:cubicBezTo>
                      <a:pt x="636" y="364"/>
                      <a:pt x="284" y="789"/>
                      <a:pt x="0" y="1261"/>
                    </a:cubicBezTo>
                    <a:cubicBezTo>
                      <a:pt x="286" y="789"/>
                      <a:pt x="636" y="364"/>
                      <a:pt x="1062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7" name="Google Shape;6677;p20"/>
              <p:cNvSpPr/>
              <p:nvPr/>
            </p:nvSpPr>
            <p:spPr>
              <a:xfrm flipH="1">
                <a:off x="5916085" y="2116248"/>
                <a:ext cx="304884" cy="186203"/>
              </a:xfrm>
              <a:custGeom>
                <a:avLst/>
                <a:gdLst/>
                <a:ahLst/>
                <a:cxnLst/>
                <a:rect l="l" t="t" r="r" b="b"/>
                <a:pathLst>
                  <a:path w="60583" h="37000" extrusionOk="0">
                    <a:moveTo>
                      <a:pt x="37928" y="0"/>
                    </a:moveTo>
                    <a:cubicBezTo>
                      <a:pt x="35488" y="0"/>
                      <a:pt x="33069" y="716"/>
                      <a:pt x="31044" y="2074"/>
                    </a:cubicBezTo>
                    <a:cubicBezTo>
                      <a:pt x="29609" y="3030"/>
                      <a:pt x="28347" y="4300"/>
                      <a:pt x="26746" y="4866"/>
                    </a:cubicBezTo>
                    <a:cubicBezTo>
                      <a:pt x="25834" y="5190"/>
                      <a:pt x="24870" y="5268"/>
                      <a:pt x="23889" y="5268"/>
                    </a:cubicBezTo>
                    <a:cubicBezTo>
                      <a:pt x="22991" y="5268"/>
                      <a:pt x="22077" y="5203"/>
                      <a:pt x="21174" y="5203"/>
                    </a:cubicBezTo>
                    <a:cubicBezTo>
                      <a:pt x="20706" y="5203"/>
                      <a:pt x="20241" y="5220"/>
                      <a:pt x="19782" y="5273"/>
                    </a:cubicBezTo>
                    <a:cubicBezTo>
                      <a:pt x="17499" y="5540"/>
                      <a:pt x="15398" y="6716"/>
                      <a:pt x="14009" y="8512"/>
                    </a:cubicBezTo>
                    <a:cubicBezTo>
                      <a:pt x="13099" y="9690"/>
                      <a:pt x="12487" y="11101"/>
                      <a:pt x="11452" y="12121"/>
                    </a:cubicBezTo>
                    <a:cubicBezTo>
                      <a:pt x="10448" y="13109"/>
                      <a:pt x="9123" y="13666"/>
                      <a:pt x="7861" y="14285"/>
                    </a:cubicBezTo>
                    <a:cubicBezTo>
                      <a:pt x="4941" y="15728"/>
                      <a:pt x="2283" y="17603"/>
                      <a:pt x="0" y="19823"/>
                    </a:cubicBezTo>
                    <a:cubicBezTo>
                      <a:pt x="95" y="19737"/>
                      <a:pt x="205" y="19673"/>
                      <a:pt x="299" y="19579"/>
                    </a:cubicBezTo>
                    <a:cubicBezTo>
                      <a:pt x="2220" y="21047"/>
                      <a:pt x="4291" y="22192"/>
                      <a:pt x="6385" y="22857"/>
                    </a:cubicBezTo>
                    <a:cubicBezTo>
                      <a:pt x="8433" y="23509"/>
                      <a:pt x="10512" y="23753"/>
                      <a:pt x="12487" y="24874"/>
                    </a:cubicBezTo>
                    <a:cubicBezTo>
                      <a:pt x="15178" y="26396"/>
                      <a:pt x="20079" y="25070"/>
                      <a:pt x="22574" y="27109"/>
                    </a:cubicBezTo>
                    <a:lnTo>
                      <a:pt x="22582" y="27109"/>
                    </a:lnTo>
                    <a:cubicBezTo>
                      <a:pt x="28429" y="23815"/>
                      <a:pt x="35092" y="20938"/>
                      <a:pt x="39287" y="20938"/>
                    </a:cubicBezTo>
                    <a:cubicBezTo>
                      <a:pt x="40006" y="20938"/>
                      <a:pt x="40653" y="21022"/>
                      <a:pt x="41210" y="21204"/>
                    </a:cubicBezTo>
                    <a:cubicBezTo>
                      <a:pt x="43681" y="21996"/>
                      <a:pt x="47202" y="26592"/>
                      <a:pt x="50559" y="33596"/>
                    </a:cubicBezTo>
                    <a:lnTo>
                      <a:pt x="57242" y="33714"/>
                    </a:lnTo>
                    <a:cubicBezTo>
                      <a:pt x="58222" y="33730"/>
                      <a:pt x="59171" y="35148"/>
                      <a:pt x="59367" y="36883"/>
                    </a:cubicBezTo>
                    <a:lnTo>
                      <a:pt x="59376" y="37000"/>
                    </a:lnTo>
                    <a:cubicBezTo>
                      <a:pt x="59792" y="37000"/>
                      <a:pt x="60199" y="36953"/>
                      <a:pt x="60583" y="36867"/>
                    </a:cubicBezTo>
                    <a:cubicBezTo>
                      <a:pt x="60474" y="36475"/>
                      <a:pt x="60325" y="36090"/>
                      <a:pt x="60113" y="35729"/>
                    </a:cubicBezTo>
                    <a:cubicBezTo>
                      <a:pt x="59431" y="34560"/>
                      <a:pt x="58231" y="33666"/>
                      <a:pt x="57909" y="32334"/>
                    </a:cubicBezTo>
                    <a:cubicBezTo>
                      <a:pt x="57454" y="30412"/>
                      <a:pt x="59015" y="28428"/>
                      <a:pt x="58724" y="26435"/>
                    </a:cubicBezTo>
                    <a:cubicBezTo>
                      <a:pt x="58489" y="24819"/>
                      <a:pt x="57108" y="23650"/>
                      <a:pt x="56419" y="22159"/>
                    </a:cubicBezTo>
                    <a:cubicBezTo>
                      <a:pt x="55650" y="20490"/>
                      <a:pt x="55752" y="18434"/>
                      <a:pt x="54772" y="16850"/>
                    </a:cubicBezTo>
                    <a:cubicBezTo>
                      <a:pt x="53869" y="15384"/>
                      <a:pt x="52160" y="14543"/>
                      <a:pt x="51407" y="12960"/>
                    </a:cubicBezTo>
                    <a:cubicBezTo>
                      <a:pt x="50786" y="11665"/>
                      <a:pt x="50810" y="9893"/>
                      <a:pt x="49641" y="9078"/>
                    </a:cubicBezTo>
                    <a:cubicBezTo>
                      <a:pt x="48991" y="8614"/>
                      <a:pt x="48104" y="8591"/>
                      <a:pt x="47492" y="8058"/>
                    </a:cubicBezTo>
                    <a:cubicBezTo>
                      <a:pt x="46708" y="7376"/>
                      <a:pt x="46677" y="6143"/>
                      <a:pt x="46394" y="5101"/>
                    </a:cubicBezTo>
                    <a:cubicBezTo>
                      <a:pt x="45673" y="2435"/>
                      <a:pt x="43014" y="788"/>
                      <a:pt x="40418" y="253"/>
                    </a:cubicBezTo>
                    <a:cubicBezTo>
                      <a:pt x="39595" y="83"/>
                      <a:pt x="38761" y="0"/>
                      <a:pt x="37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8" name="Google Shape;6678;p20"/>
              <p:cNvSpPr/>
              <p:nvPr/>
            </p:nvSpPr>
            <p:spPr>
              <a:xfrm flipH="1">
                <a:off x="5914269" y="2307378"/>
                <a:ext cx="594" cy="577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48" extrusionOk="0">
                    <a:moveTo>
                      <a:pt x="1" y="1"/>
                    </a:moveTo>
                    <a:cubicBezTo>
                      <a:pt x="56" y="377"/>
                      <a:pt x="94" y="762"/>
                      <a:pt x="118" y="1147"/>
                    </a:cubicBezTo>
                    <a:cubicBezTo>
                      <a:pt x="95" y="762"/>
                      <a:pt x="63" y="377"/>
                      <a:pt x="1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9" name="Google Shape;6679;p20"/>
              <p:cNvSpPr/>
              <p:nvPr/>
            </p:nvSpPr>
            <p:spPr>
              <a:xfrm flipH="1">
                <a:off x="6232957" y="2233475"/>
                <a:ext cx="1495" cy="1554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088" extrusionOk="0">
                    <a:moveTo>
                      <a:pt x="83" y="1950"/>
                    </a:moveTo>
                    <a:cubicBezTo>
                      <a:pt x="128" y="2330"/>
                      <a:pt x="224" y="2725"/>
                      <a:pt x="197" y="3088"/>
                    </a:cubicBezTo>
                    <a:cubicBezTo>
                      <a:pt x="224" y="2725"/>
                      <a:pt x="128" y="2330"/>
                      <a:pt x="83" y="1950"/>
                    </a:cubicBezTo>
                    <a:cubicBezTo>
                      <a:pt x="1" y="1264"/>
                      <a:pt x="97" y="616"/>
                      <a:pt x="296" y="0"/>
                    </a:cubicBezTo>
                    <a:cubicBezTo>
                      <a:pt x="97" y="616"/>
                      <a:pt x="1" y="1264"/>
                      <a:pt x="83" y="195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0" name="Google Shape;6680;p20"/>
              <p:cNvSpPr/>
              <p:nvPr/>
            </p:nvSpPr>
            <p:spPr>
              <a:xfrm flipH="1">
                <a:off x="6230758" y="2228282"/>
                <a:ext cx="2204" cy="5199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033" extrusionOk="0">
                    <a:moveTo>
                      <a:pt x="0" y="1032"/>
                    </a:moveTo>
                    <a:cubicBezTo>
                      <a:pt x="116" y="678"/>
                      <a:pt x="255" y="331"/>
                      <a:pt x="437" y="1"/>
                    </a:cubicBezTo>
                    <a:cubicBezTo>
                      <a:pt x="255" y="331"/>
                      <a:pt x="116" y="678"/>
                      <a:pt x="0" y="103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1" name="Google Shape;6681;p20"/>
              <p:cNvSpPr/>
              <p:nvPr/>
            </p:nvSpPr>
            <p:spPr>
              <a:xfrm flipH="1">
                <a:off x="6197352" y="2481095"/>
                <a:ext cx="156" cy="307"/>
              </a:xfrm>
              <a:custGeom>
                <a:avLst/>
                <a:gdLst/>
                <a:ahLst/>
                <a:cxnLst/>
                <a:rect l="l" t="t" r="r" b="b"/>
                <a:pathLst>
                  <a:path w="31" h="61" extrusionOk="0">
                    <a:moveTo>
                      <a:pt x="30" y="60"/>
                    </a:moveTo>
                    <a:cubicBezTo>
                      <a:pt x="20" y="40"/>
                      <a:pt x="11" y="21"/>
                      <a:pt x="1" y="0"/>
                    </a:cubicBezTo>
                    <a:cubicBezTo>
                      <a:pt x="11" y="21"/>
                      <a:pt x="20" y="40"/>
                      <a:pt x="30" y="6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2" name="Google Shape;6682;p20"/>
              <p:cNvSpPr/>
              <p:nvPr/>
            </p:nvSpPr>
            <p:spPr>
              <a:xfrm flipH="1">
                <a:off x="6156750" y="2481396"/>
                <a:ext cx="40607" cy="51623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10258" extrusionOk="0">
                    <a:moveTo>
                      <a:pt x="0" y="0"/>
                    </a:moveTo>
                    <a:cubicBezTo>
                      <a:pt x="2032" y="3826"/>
                      <a:pt x="4786" y="7314"/>
                      <a:pt x="8068" y="10257"/>
                    </a:cubicBezTo>
                    <a:lnTo>
                      <a:pt x="8068" y="10257"/>
                    </a:lnTo>
                    <a:cubicBezTo>
                      <a:pt x="4786" y="7314"/>
                      <a:pt x="2032" y="3826"/>
                      <a:pt x="0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3" name="Google Shape;6683;p20"/>
              <p:cNvSpPr/>
              <p:nvPr/>
            </p:nvSpPr>
            <p:spPr>
              <a:xfrm flipH="1">
                <a:off x="6197503" y="2461619"/>
                <a:ext cx="8827" cy="19481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871" extrusionOk="0">
                    <a:moveTo>
                      <a:pt x="1754" y="3870"/>
                    </a:moveTo>
                    <a:cubicBezTo>
                      <a:pt x="1090" y="2614"/>
                      <a:pt x="501" y="1322"/>
                      <a:pt x="0" y="0"/>
                    </a:cubicBezTo>
                    <a:cubicBezTo>
                      <a:pt x="501" y="1322"/>
                      <a:pt x="1090" y="2614"/>
                      <a:pt x="1754" y="387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4" name="Google Shape;6684;p20"/>
              <p:cNvSpPr/>
              <p:nvPr/>
            </p:nvSpPr>
            <p:spPr>
              <a:xfrm flipH="1">
                <a:off x="5895482" y="2771082"/>
                <a:ext cx="126" cy="257"/>
              </a:xfrm>
              <a:custGeom>
                <a:avLst/>
                <a:gdLst/>
                <a:ahLst/>
                <a:cxnLst/>
                <a:rect l="l" t="t" r="r" b="b"/>
                <a:pathLst>
                  <a:path w="25" h="5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8"/>
                      <a:pt x="15" y="35"/>
                      <a:pt x="24" y="50"/>
                    </a:cubicBezTo>
                    <a:cubicBezTo>
                      <a:pt x="17" y="35"/>
                      <a:pt x="9" y="1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5" name="Google Shape;6685;p20"/>
              <p:cNvSpPr/>
              <p:nvPr/>
            </p:nvSpPr>
            <p:spPr>
              <a:xfrm flipH="1">
                <a:off x="5873480" y="2816611"/>
                <a:ext cx="1238" cy="286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70" extrusionOk="0">
                    <a:moveTo>
                      <a:pt x="1" y="0"/>
                    </a:moveTo>
                    <a:cubicBezTo>
                      <a:pt x="83" y="189"/>
                      <a:pt x="164" y="378"/>
                      <a:pt x="245" y="569"/>
                    </a:cubicBezTo>
                    <a:cubicBezTo>
                      <a:pt x="164" y="378"/>
                      <a:pt x="83" y="189"/>
                      <a:pt x="1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6" name="Google Shape;6686;p20"/>
              <p:cNvSpPr/>
              <p:nvPr/>
            </p:nvSpPr>
            <p:spPr>
              <a:xfrm flipH="1">
                <a:off x="5836376" y="2702238"/>
                <a:ext cx="246195" cy="277573"/>
              </a:xfrm>
              <a:custGeom>
                <a:avLst/>
                <a:gdLst/>
                <a:ahLst/>
                <a:cxnLst/>
                <a:rect l="l" t="t" r="r" b="b"/>
                <a:pathLst>
                  <a:path w="48921" h="55156" extrusionOk="0">
                    <a:moveTo>
                      <a:pt x="28127" y="1"/>
                    </a:moveTo>
                    <a:cubicBezTo>
                      <a:pt x="20543" y="6623"/>
                      <a:pt x="10977" y="13220"/>
                      <a:pt x="0" y="19186"/>
                    </a:cubicBezTo>
                    <a:cubicBezTo>
                      <a:pt x="8392" y="30321"/>
                      <a:pt x="16947" y="42395"/>
                      <a:pt x="25624" y="55155"/>
                    </a:cubicBezTo>
                    <a:lnTo>
                      <a:pt x="48921" y="55155"/>
                    </a:lnTo>
                    <a:cubicBezTo>
                      <a:pt x="43036" y="30663"/>
                      <a:pt x="34830" y="12240"/>
                      <a:pt x="28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7" name="Google Shape;6687;p20"/>
              <p:cNvSpPr/>
              <p:nvPr/>
            </p:nvSpPr>
            <p:spPr>
              <a:xfrm flipH="1">
                <a:off x="5882317" y="2788631"/>
                <a:ext cx="4917" cy="1072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32" extrusionOk="0">
                    <a:moveTo>
                      <a:pt x="0" y="0"/>
                    </a:moveTo>
                    <a:cubicBezTo>
                      <a:pt x="325" y="698"/>
                      <a:pt x="650" y="1410"/>
                      <a:pt x="977" y="2132"/>
                    </a:cubicBezTo>
                    <a:cubicBezTo>
                      <a:pt x="650" y="1410"/>
                      <a:pt x="325" y="698"/>
                      <a:pt x="0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8" name="Google Shape;6688;p20"/>
              <p:cNvSpPr/>
              <p:nvPr/>
            </p:nvSpPr>
            <p:spPr>
              <a:xfrm flipH="1">
                <a:off x="5858715" y="2847194"/>
                <a:ext cx="3377" cy="8656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720" extrusionOk="0">
                    <a:moveTo>
                      <a:pt x="0" y="1"/>
                    </a:moveTo>
                    <a:cubicBezTo>
                      <a:pt x="224" y="568"/>
                      <a:pt x="447" y="1142"/>
                      <a:pt x="671" y="1720"/>
                    </a:cubicBezTo>
                    <a:cubicBezTo>
                      <a:pt x="447" y="1142"/>
                      <a:pt x="224" y="56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9" name="Google Shape;6689;p20"/>
              <p:cNvSpPr/>
              <p:nvPr/>
            </p:nvSpPr>
            <p:spPr>
              <a:xfrm flipH="1">
                <a:off x="5818601" y="2895888"/>
                <a:ext cx="25505" cy="83922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16676" extrusionOk="0">
                    <a:moveTo>
                      <a:pt x="5067" y="16675"/>
                    </a:moveTo>
                    <a:lnTo>
                      <a:pt x="5067" y="16675"/>
                    </a:lnTo>
                    <a:cubicBezTo>
                      <a:pt x="3485" y="10727"/>
                      <a:pt x="1778" y="5165"/>
                      <a:pt x="1" y="0"/>
                    </a:cubicBezTo>
                    <a:cubicBezTo>
                      <a:pt x="1778" y="5165"/>
                      <a:pt x="3485" y="10727"/>
                      <a:pt x="5067" y="1667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0" name="Google Shape;6690;p20"/>
              <p:cNvSpPr/>
              <p:nvPr/>
            </p:nvSpPr>
            <p:spPr>
              <a:xfrm flipH="1">
                <a:off x="5844916" y="2864204"/>
                <a:ext cx="10619" cy="2935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5833" extrusionOk="0">
                    <a:moveTo>
                      <a:pt x="0" y="1"/>
                    </a:moveTo>
                    <a:cubicBezTo>
                      <a:pt x="710" y="1885"/>
                      <a:pt x="1415" y="3828"/>
                      <a:pt x="2110" y="5832"/>
                    </a:cubicBezTo>
                    <a:cubicBezTo>
                      <a:pt x="1415" y="3828"/>
                      <a:pt x="710" y="1885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1" name="Google Shape;6691;p20"/>
              <p:cNvSpPr/>
              <p:nvPr/>
            </p:nvSpPr>
            <p:spPr>
              <a:xfrm flipH="1">
                <a:off x="6157364" y="2701367"/>
                <a:ext cx="1857" cy="224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6" extrusionOk="0">
                    <a:moveTo>
                      <a:pt x="368" y="445"/>
                    </a:moveTo>
                    <a:cubicBezTo>
                      <a:pt x="246" y="296"/>
                      <a:pt x="124" y="150"/>
                      <a:pt x="0" y="0"/>
                    </a:cubicBezTo>
                    <a:cubicBezTo>
                      <a:pt x="124" y="150"/>
                      <a:pt x="246" y="296"/>
                      <a:pt x="368" y="44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2" name="Google Shape;6692;p20"/>
              <p:cNvSpPr/>
              <p:nvPr/>
            </p:nvSpPr>
            <p:spPr>
              <a:xfrm flipH="1">
                <a:off x="6170946" y="2683119"/>
                <a:ext cx="3518" cy="417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29" extrusionOk="0">
                    <a:moveTo>
                      <a:pt x="698" y="829"/>
                    </a:moveTo>
                    <a:cubicBezTo>
                      <a:pt x="466" y="552"/>
                      <a:pt x="232" y="275"/>
                      <a:pt x="0" y="0"/>
                    </a:cubicBezTo>
                    <a:cubicBezTo>
                      <a:pt x="232" y="275"/>
                      <a:pt x="466" y="552"/>
                      <a:pt x="698" y="829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3" name="Google Shape;6693;p20"/>
              <p:cNvSpPr/>
              <p:nvPr/>
            </p:nvSpPr>
            <p:spPr>
              <a:xfrm flipH="1">
                <a:off x="5941022" y="2702107"/>
                <a:ext cx="141655" cy="96684"/>
              </a:xfrm>
              <a:custGeom>
                <a:avLst/>
                <a:gdLst/>
                <a:ahLst/>
                <a:cxnLst/>
                <a:rect l="l" t="t" r="r" b="b"/>
                <a:pathLst>
                  <a:path w="28148" h="19212" extrusionOk="0">
                    <a:moveTo>
                      <a:pt x="28136" y="1"/>
                    </a:moveTo>
                    <a:cubicBezTo>
                      <a:pt x="20550" y="6627"/>
                      <a:pt x="10983" y="13213"/>
                      <a:pt x="0" y="19182"/>
                    </a:cubicBezTo>
                    <a:cubicBezTo>
                      <a:pt x="7" y="19193"/>
                      <a:pt x="14" y="19201"/>
                      <a:pt x="21" y="19212"/>
                    </a:cubicBezTo>
                    <a:cubicBezTo>
                      <a:pt x="10998" y="13246"/>
                      <a:pt x="20564" y="6649"/>
                      <a:pt x="28148" y="27"/>
                    </a:cubicBezTo>
                    <a:cubicBezTo>
                      <a:pt x="28144" y="18"/>
                      <a:pt x="28139" y="9"/>
                      <a:pt x="28136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4" name="Google Shape;6694;p20"/>
              <p:cNvSpPr/>
              <p:nvPr/>
            </p:nvSpPr>
            <p:spPr>
              <a:xfrm flipH="1">
                <a:off x="6184861" y="2668676"/>
                <a:ext cx="1907" cy="222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443" extrusionOk="0">
                    <a:moveTo>
                      <a:pt x="0" y="1"/>
                    </a:moveTo>
                    <a:cubicBezTo>
                      <a:pt x="3" y="4"/>
                      <a:pt x="6" y="7"/>
                      <a:pt x="8" y="10"/>
                    </a:cubicBezTo>
                    <a:lnTo>
                      <a:pt x="8" y="10"/>
                    </a:lnTo>
                    <a:cubicBezTo>
                      <a:pt x="6" y="7"/>
                      <a:pt x="3" y="4"/>
                      <a:pt x="0" y="1"/>
                    </a:cubicBezTo>
                    <a:close/>
                    <a:moveTo>
                      <a:pt x="8" y="10"/>
                    </a:moveTo>
                    <a:lnTo>
                      <a:pt x="8" y="10"/>
                    </a:lnTo>
                    <a:cubicBezTo>
                      <a:pt x="29" y="34"/>
                      <a:pt x="49" y="59"/>
                      <a:pt x="71" y="85"/>
                    </a:cubicBezTo>
                    <a:cubicBezTo>
                      <a:pt x="174" y="204"/>
                      <a:pt x="275" y="324"/>
                      <a:pt x="379" y="443"/>
                    </a:cubicBezTo>
                    <a:cubicBezTo>
                      <a:pt x="256" y="300"/>
                      <a:pt x="131" y="152"/>
                      <a:pt x="8" y="1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5" name="Google Shape;6695;p20"/>
              <p:cNvSpPr/>
              <p:nvPr/>
            </p:nvSpPr>
            <p:spPr>
              <a:xfrm flipH="1">
                <a:off x="6201967" y="2650871"/>
                <a:ext cx="31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1" y="1"/>
                    </a:moveTo>
                    <a:cubicBezTo>
                      <a:pt x="21" y="25"/>
                      <a:pt x="42" y="49"/>
                      <a:pt x="63" y="71"/>
                    </a:cubicBezTo>
                    <a:cubicBezTo>
                      <a:pt x="42" y="49"/>
                      <a:pt x="21" y="25"/>
                      <a:pt x="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6" name="Google Shape;6696;p20"/>
              <p:cNvSpPr/>
              <p:nvPr/>
            </p:nvSpPr>
            <p:spPr>
              <a:xfrm flipH="1">
                <a:off x="5818601" y="2612327"/>
                <a:ext cx="383683" cy="367483"/>
              </a:xfrm>
              <a:custGeom>
                <a:avLst/>
                <a:gdLst/>
                <a:ahLst/>
                <a:cxnLst/>
                <a:rect l="l" t="t" r="r" b="b"/>
                <a:pathLst>
                  <a:path w="76241" h="73022" extrusionOk="0">
                    <a:moveTo>
                      <a:pt x="8190" y="1"/>
                    </a:moveTo>
                    <a:lnTo>
                      <a:pt x="75" y="7593"/>
                    </a:lnTo>
                    <a:lnTo>
                      <a:pt x="1" y="7660"/>
                    </a:lnTo>
                    <a:cubicBezTo>
                      <a:pt x="21" y="7684"/>
                      <a:pt x="42" y="7708"/>
                      <a:pt x="63" y="7730"/>
                    </a:cubicBezTo>
                    <a:cubicBezTo>
                      <a:pt x="1211" y="9030"/>
                      <a:pt x="2366" y="10379"/>
                      <a:pt x="3522" y="11726"/>
                    </a:cubicBezTo>
                    <a:cubicBezTo>
                      <a:pt x="3400" y="11578"/>
                      <a:pt x="3278" y="11430"/>
                      <a:pt x="3154" y="11282"/>
                    </a:cubicBezTo>
                    <a:cubicBezTo>
                      <a:pt x="3137" y="11262"/>
                      <a:pt x="3121" y="11242"/>
                      <a:pt x="3105" y="11223"/>
                    </a:cubicBezTo>
                    <a:lnTo>
                      <a:pt x="3105" y="11223"/>
                    </a:lnTo>
                    <a:cubicBezTo>
                      <a:pt x="3223" y="11361"/>
                      <a:pt x="3343" y="11502"/>
                      <a:pt x="3462" y="11641"/>
                    </a:cubicBezTo>
                    <a:cubicBezTo>
                      <a:pt x="4149" y="12441"/>
                      <a:pt x="4839" y="13249"/>
                      <a:pt x="5528" y="14067"/>
                    </a:cubicBezTo>
                    <a:cubicBezTo>
                      <a:pt x="5762" y="14342"/>
                      <a:pt x="5994" y="14619"/>
                      <a:pt x="6226" y="14896"/>
                    </a:cubicBezTo>
                    <a:cubicBezTo>
                      <a:pt x="7002" y="15817"/>
                      <a:pt x="7780" y="16751"/>
                      <a:pt x="8559" y="17695"/>
                    </a:cubicBezTo>
                    <a:cubicBezTo>
                      <a:pt x="8681" y="17843"/>
                      <a:pt x="8803" y="17989"/>
                      <a:pt x="8925" y="18138"/>
                    </a:cubicBezTo>
                    <a:cubicBezTo>
                      <a:pt x="13806" y="24064"/>
                      <a:pt x="18756" y="30379"/>
                      <a:pt x="23764" y="37026"/>
                    </a:cubicBezTo>
                    <a:cubicBezTo>
                      <a:pt x="23766" y="37024"/>
                      <a:pt x="23766" y="37024"/>
                      <a:pt x="23767" y="37024"/>
                    </a:cubicBezTo>
                    <a:cubicBezTo>
                      <a:pt x="34750" y="31055"/>
                      <a:pt x="44317" y="24467"/>
                      <a:pt x="51903" y="17843"/>
                    </a:cubicBezTo>
                    <a:cubicBezTo>
                      <a:pt x="51908" y="17849"/>
                      <a:pt x="51911" y="17858"/>
                      <a:pt x="51916" y="17867"/>
                    </a:cubicBezTo>
                    <a:cubicBezTo>
                      <a:pt x="58618" y="30106"/>
                      <a:pt x="66826" y="48529"/>
                      <a:pt x="72709" y="73021"/>
                    </a:cubicBezTo>
                    <a:lnTo>
                      <a:pt x="76240" y="73021"/>
                    </a:lnTo>
                    <a:cubicBezTo>
                      <a:pt x="74658" y="67074"/>
                      <a:pt x="72951" y="61511"/>
                      <a:pt x="71174" y="56346"/>
                    </a:cubicBezTo>
                    <a:cubicBezTo>
                      <a:pt x="71120" y="56190"/>
                      <a:pt x="71065" y="56037"/>
                      <a:pt x="71012" y="55882"/>
                    </a:cubicBezTo>
                    <a:cubicBezTo>
                      <a:pt x="70317" y="53878"/>
                      <a:pt x="69612" y="51935"/>
                      <a:pt x="68902" y="50051"/>
                    </a:cubicBezTo>
                    <a:cubicBezTo>
                      <a:pt x="68693" y="49492"/>
                      <a:pt x="68481" y="48938"/>
                      <a:pt x="68270" y="48390"/>
                    </a:cubicBezTo>
                    <a:cubicBezTo>
                      <a:pt x="68046" y="47812"/>
                      <a:pt x="67823" y="47238"/>
                      <a:pt x="67599" y="46671"/>
                    </a:cubicBezTo>
                    <a:cubicBezTo>
                      <a:pt x="66846" y="44769"/>
                      <a:pt x="66092" y="42933"/>
                      <a:pt x="65335" y="41162"/>
                    </a:cubicBezTo>
                    <a:cubicBezTo>
                      <a:pt x="65254" y="40971"/>
                      <a:pt x="65172" y="40782"/>
                      <a:pt x="65091" y="40593"/>
                    </a:cubicBezTo>
                    <a:cubicBezTo>
                      <a:pt x="64587" y="39422"/>
                      <a:pt x="64082" y="38279"/>
                      <a:pt x="63580" y="37165"/>
                    </a:cubicBezTo>
                    <a:cubicBezTo>
                      <a:pt x="63253" y="36443"/>
                      <a:pt x="62928" y="35731"/>
                      <a:pt x="62603" y="35033"/>
                    </a:cubicBezTo>
                    <a:cubicBezTo>
                      <a:pt x="62053" y="33852"/>
                      <a:pt x="61506" y="32707"/>
                      <a:pt x="60963" y="31596"/>
                    </a:cubicBezTo>
                    <a:cubicBezTo>
                      <a:pt x="60954" y="31581"/>
                      <a:pt x="60948" y="31564"/>
                      <a:pt x="60939" y="31547"/>
                    </a:cubicBezTo>
                    <a:cubicBezTo>
                      <a:pt x="60220" y="30078"/>
                      <a:pt x="59512" y="28674"/>
                      <a:pt x="58814" y="27333"/>
                    </a:cubicBezTo>
                    <a:cubicBezTo>
                      <a:pt x="56722" y="23306"/>
                      <a:pt x="54734" y="19842"/>
                      <a:pt x="52957" y="16937"/>
                    </a:cubicBezTo>
                    <a:cubicBezTo>
                      <a:pt x="50701" y="13247"/>
                      <a:pt x="48782" y="10462"/>
                      <a:pt x="47422" y="8593"/>
                    </a:cubicBezTo>
                    <a:lnTo>
                      <a:pt x="47421" y="8593"/>
                    </a:lnTo>
                    <a:cubicBezTo>
                      <a:pt x="47412" y="8598"/>
                      <a:pt x="47156" y="8744"/>
                      <a:pt x="46685" y="8978"/>
                    </a:cubicBezTo>
                    <a:cubicBezTo>
                      <a:pt x="44678" y="9972"/>
                      <a:pt x="38764" y="12555"/>
                      <a:pt x="31480" y="12555"/>
                    </a:cubicBezTo>
                    <a:cubicBezTo>
                      <a:pt x="24226" y="12555"/>
                      <a:pt x="15613" y="9993"/>
                      <a:pt x="8148" y="752"/>
                    </a:cubicBezTo>
                    <a:lnTo>
                      <a:pt x="8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7" name="Google Shape;6697;p20"/>
              <p:cNvSpPr/>
              <p:nvPr/>
            </p:nvSpPr>
            <p:spPr>
              <a:xfrm flipH="1">
                <a:off x="5911501" y="2301782"/>
                <a:ext cx="34941" cy="115969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3044" extrusionOk="0">
                    <a:moveTo>
                      <a:pt x="6032" y="0"/>
                    </a:moveTo>
                    <a:cubicBezTo>
                      <a:pt x="5648" y="86"/>
                      <a:pt x="5239" y="133"/>
                      <a:pt x="4825" y="133"/>
                    </a:cubicBezTo>
                    <a:lnTo>
                      <a:pt x="5201" y="3475"/>
                    </a:lnTo>
                    <a:cubicBezTo>
                      <a:pt x="5388" y="5219"/>
                      <a:pt x="4756" y="6628"/>
                      <a:pt x="3780" y="6628"/>
                    </a:cubicBezTo>
                    <a:cubicBezTo>
                      <a:pt x="3777" y="6628"/>
                      <a:pt x="3775" y="6628"/>
                      <a:pt x="3772" y="6628"/>
                    </a:cubicBezTo>
                    <a:lnTo>
                      <a:pt x="0" y="6604"/>
                    </a:lnTo>
                    <a:lnTo>
                      <a:pt x="0" y="6604"/>
                    </a:lnTo>
                    <a:cubicBezTo>
                      <a:pt x="1694" y="11576"/>
                      <a:pt x="3169" y="17138"/>
                      <a:pt x="4204" y="23043"/>
                    </a:cubicBezTo>
                    <a:cubicBezTo>
                      <a:pt x="4519" y="22565"/>
                      <a:pt x="4816" y="22079"/>
                      <a:pt x="5083" y="21577"/>
                    </a:cubicBezTo>
                    <a:cubicBezTo>
                      <a:pt x="5107" y="21522"/>
                      <a:pt x="5129" y="21475"/>
                      <a:pt x="5162" y="21427"/>
                    </a:cubicBezTo>
                    <a:cubicBezTo>
                      <a:pt x="5201" y="21341"/>
                      <a:pt x="5248" y="21255"/>
                      <a:pt x="5287" y="21169"/>
                    </a:cubicBezTo>
                    <a:cubicBezTo>
                      <a:pt x="5380" y="20989"/>
                      <a:pt x="5468" y="20808"/>
                      <a:pt x="5554" y="20619"/>
                    </a:cubicBezTo>
                    <a:cubicBezTo>
                      <a:pt x="5631" y="20447"/>
                      <a:pt x="5710" y="20275"/>
                      <a:pt x="5774" y="20095"/>
                    </a:cubicBezTo>
                    <a:cubicBezTo>
                      <a:pt x="5811" y="20000"/>
                      <a:pt x="5851" y="19899"/>
                      <a:pt x="5891" y="19796"/>
                    </a:cubicBezTo>
                    <a:cubicBezTo>
                      <a:pt x="5906" y="19765"/>
                      <a:pt x="5915" y="19742"/>
                      <a:pt x="5922" y="19710"/>
                    </a:cubicBezTo>
                    <a:cubicBezTo>
                      <a:pt x="6009" y="19507"/>
                      <a:pt x="6080" y="19302"/>
                      <a:pt x="6142" y="19098"/>
                    </a:cubicBezTo>
                    <a:cubicBezTo>
                      <a:pt x="6228" y="18840"/>
                      <a:pt x="6307" y="18573"/>
                      <a:pt x="6377" y="18314"/>
                    </a:cubicBezTo>
                    <a:cubicBezTo>
                      <a:pt x="6377" y="18307"/>
                      <a:pt x="6386" y="18298"/>
                      <a:pt x="6386" y="18291"/>
                    </a:cubicBezTo>
                    <a:cubicBezTo>
                      <a:pt x="6393" y="18274"/>
                      <a:pt x="6401" y="18267"/>
                      <a:pt x="6393" y="18252"/>
                    </a:cubicBezTo>
                    <a:cubicBezTo>
                      <a:pt x="6441" y="18087"/>
                      <a:pt x="6479" y="17922"/>
                      <a:pt x="6518" y="17757"/>
                    </a:cubicBezTo>
                    <a:cubicBezTo>
                      <a:pt x="6558" y="17593"/>
                      <a:pt x="6597" y="17420"/>
                      <a:pt x="6628" y="17248"/>
                    </a:cubicBezTo>
                    <a:cubicBezTo>
                      <a:pt x="6659" y="17122"/>
                      <a:pt x="6683" y="16997"/>
                      <a:pt x="6699" y="16871"/>
                    </a:cubicBezTo>
                    <a:cubicBezTo>
                      <a:pt x="6699" y="16847"/>
                      <a:pt x="6707" y="16825"/>
                      <a:pt x="6707" y="16801"/>
                    </a:cubicBezTo>
                    <a:cubicBezTo>
                      <a:pt x="6745" y="16605"/>
                      <a:pt x="6778" y="16409"/>
                      <a:pt x="6800" y="16213"/>
                    </a:cubicBezTo>
                    <a:cubicBezTo>
                      <a:pt x="6910" y="15334"/>
                      <a:pt x="6943" y="14440"/>
                      <a:pt x="6934" y="13553"/>
                    </a:cubicBezTo>
                    <a:cubicBezTo>
                      <a:pt x="6926" y="12659"/>
                      <a:pt x="6879" y="11756"/>
                      <a:pt x="6831" y="10862"/>
                    </a:cubicBezTo>
                    <a:cubicBezTo>
                      <a:pt x="6705" y="8282"/>
                      <a:pt x="6573" y="5670"/>
                      <a:pt x="6439" y="3019"/>
                    </a:cubicBezTo>
                    <a:cubicBezTo>
                      <a:pt x="6424" y="2768"/>
                      <a:pt x="6408" y="2509"/>
                      <a:pt x="6393" y="2258"/>
                    </a:cubicBezTo>
                    <a:cubicBezTo>
                      <a:pt x="6369" y="1874"/>
                      <a:pt x="6329" y="1489"/>
                      <a:pt x="6274" y="1113"/>
                    </a:cubicBezTo>
                    <a:cubicBezTo>
                      <a:pt x="6252" y="987"/>
                      <a:pt x="6236" y="862"/>
                      <a:pt x="6212" y="736"/>
                    </a:cubicBezTo>
                    <a:cubicBezTo>
                      <a:pt x="6188" y="611"/>
                      <a:pt x="6157" y="485"/>
                      <a:pt x="6133" y="368"/>
                    </a:cubicBezTo>
                    <a:cubicBezTo>
                      <a:pt x="6102" y="243"/>
                      <a:pt x="6062" y="126"/>
                      <a:pt x="60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8" name="Google Shape;6698;p20"/>
              <p:cNvSpPr/>
              <p:nvPr/>
            </p:nvSpPr>
            <p:spPr>
              <a:xfrm flipH="1">
                <a:off x="6081625" y="2214785"/>
                <a:ext cx="170728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33925" h="63234" extrusionOk="0">
                    <a:moveTo>
                      <a:pt x="6535" y="1"/>
                    </a:moveTo>
                    <a:cubicBezTo>
                      <a:pt x="6441" y="93"/>
                      <a:pt x="6331" y="157"/>
                      <a:pt x="6236" y="243"/>
                    </a:cubicBezTo>
                    <a:cubicBezTo>
                      <a:pt x="5868" y="604"/>
                      <a:pt x="5507" y="987"/>
                      <a:pt x="5177" y="1397"/>
                    </a:cubicBezTo>
                    <a:cubicBezTo>
                      <a:pt x="4911" y="1718"/>
                      <a:pt x="4668" y="2062"/>
                      <a:pt x="4448" y="2423"/>
                    </a:cubicBezTo>
                    <a:cubicBezTo>
                      <a:pt x="4402" y="2509"/>
                      <a:pt x="4338" y="2597"/>
                      <a:pt x="4292" y="2683"/>
                    </a:cubicBezTo>
                    <a:cubicBezTo>
                      <a:pt x="4197" y="2848"/>
                      <a:pt x="4118" y="3011"/>
                      <a:pt x="4048" y="3185"/>
                    </a:cubicBezTo>
                    <a:cubicBezTo>
                      <a:pt x="3977" y="3356"/>
                      <a:pt x="3915" y="3537"/>
                      <a:pt x="3852" y="3718"/>
                    </a:cubicBezTo>
                    <a:cubicBezTo>
                      <a:pt x="3852" y="3726"/>
                      <a:pt x="3845" y="3742"/>
                      <a:pt x="3845" y="3748"/>
                    </a:cubicBezTo>
                    <a:cubicBezTo>
                      <a:pt x="3797" y="3883"/>
                      <a:pt x="3766" y="4015"/>
                      <a:pt x="3735" y="4158"/>
                    </a:cubicBezTo>
                    <a:cubicBezTo>
                      <a:pt x="3711" y="4250"/>
                      <a:pt x="3688" y="4354"/>
                      <a:pt x="3671" y="4455"/>
                    </a:cubicBezTo>
                    <a:cubicBezTo>
                      <a:pt x="3649" y="4557"/>
                      <a:pt x="3633" y="4660"/>
                      <a:pt x="3625" y="4768"/>
                    </a:cubicBezTo>
                    <a:cubicBezTo>
                      <a:pt x="3601" y="5059"/>
                      <a:pt x="3601" y="5358"/>
                      <a:pt x="3640" y="5664"/>
                    </a:cubicBezTo>
                    <a:cubicBezTo>
                      <a:pt x="3688" y="6040"/>
                      <a:pt x="3781" y="6439"/>
                      <a:pt x="3750" y="6800"/>
                    </a:cubicBezTo>
                    <a:cubicBezTo>
                      <a:pt x="3742" y="6926"/>
                      <a:pt x="3719" y="7043"/>
                      <a:pt x="3680" y="7153"/>
                    </a:cubicBezTo>
                    <a:cubicBezTo>
                      <a:pt x="3499" y="7624"/>
                      <a:pt x="3006" y="7875"/>
                      <a:pt x="2590" y="8157"/>
                    </a:cubicBezTo>
                    <a:cubicBezTo>
                      <a:pt x="2433" y="8260"/>
                      <a:pt x="2275" y="8377"/>
                      <a:pt x="2134" y="8494"/>
                    </a:cubicBezTo>
                    <a:cubicBezTo>
                      <a:pt x="2033" y="8588"/>
                      <a:pt x="1931" y="8683"/>
                      <a:pt x="1828" y="8784"/>
                    </a:cubicBezTo>
                    <a:cubicBezTo>
                      <a:pt x="1735" y="8879"/>
                      <a:pt x="1641" y="8980"/>
                      <a:pt x="1555" y="9090"/>
                    </a:cubicBezTo>
                    <a:cubicBezTo>
                      <a:pt x="1467" y="9192"/>
                      <a:pt x="1381" y="9302"/>
                      <a:pt x="1304" y="9412"/>
                    </a:cubicBezTo>
                    <a:cubicBezTo>
                      <a:pt x="1216" y="9522"/>
                      <a:pt x="1146" y="9639"/>
                      <a:pt x="1075" y="9757"/>
                    </a:cubicBezTo>
                    <a:cubicBezTo>
                      <a:pt x="1005" y="9874"/>
                      <a:pt x="934" y="9993"/>
                      <a:pt x="872" y="10118"/>
                    </a:cubicBezTo>
                    <a:cubicBezTo>
                      <a:pt x="747" y="10369"/>
                      <a:pt x="637" y="10620"/>
                      <a:pt x="542" y="10887"/>
                    </a:cubicBezTo>
                    <a:cubicBezTo>
                      <a:pt x="496" y="11019"/>
                      <a:pt x="448" y="11153"/>
                      <a:pt x="408" y="11294"/>
                    </a:cubicBezTo>
                    <a:cubicBezTo>
                      <a:pt x="252" y="11843"/>
                      <a:pt x="142" y="12424"/>
                      <a:pt x="95" y="13020"/>
                    </a:cubicBezTo>
                    <a:cubicBezTo>
                      <a:pt x="1" y="14007"/>
                      <a:pt x="49" y="15035"/>
                      <a:pt x="190" y="16039"/>
                    </a:cubicBezTo>
                    <a:cubicBezTo>
                      <a:pt x="221" y="16235"/>
                      <a:pt x="252" y="16440"/>
                      <a:pt x="283" y="16636"/>
                    </a:cubicBezTo>
                    <a:cubicBezTo>
                      <a:pt x="566" y="18181"/>
                      <a:pt x="1013" y="19725"/>
                      <a:pt x="1374" y="21247"/>
                    </a:cubicBezTo>
                    <a:cubicBezTo>
                      <a:pt x="1663" y="22455"/>
                      <a:pt x="1907" y="23655"/>
                      <a:pt x="1962" y="24831"/>
                    </a:cubicBezTo>
                    <a:lnTo>
                      <a:pt x="1962" y="24855"/>
                    </a:lnTo>
                    <a:cubicBezTo>
                      <a:pt x="1978" y="25161"/>
                      <a:pt x="1978" y="25459"/>
                      <a:pt x="1969" y="25756"/>
                    </a:cubicBezTo>
                    <a:cubicBezTo>
                      <a:pt x="1923" y="27090"/>
                      <a:pt x="1608" y="28354"/>
                      <a:pt x="1287" y="29607"/>
                    </a:cubicBezTo>
                    <a:cubicBezTo>
                      <a:pt x="974" y="30871"/>
                      <a:pt x="652" y="32111"/>
                      <a:pt x="582" y="33412"/>
                    </a:cubicBezTo>
                    <a:cubicBezTo>
                      <a:pt x="441" y="36127"/>
                      <a:pt x="1491" y="38981"/>
                      <a:pt x="3429" y="41200"/>
                    </a:cubicBezTo>
                    <a:cubicBezTo>
                      <a:pt x="3955" y="41797"/>
                      <a:pt x="4534" y="42354"/>
                      <a:pt x="5122" y="42911"/>
                    </a:cubicBezTo>
                    <a:cubicBezTo>
                      <a:pt x="5428" y="43201"/>
                      <a:pt x="5734" y="43490"/>
                      <a:pt x="6033" y="43789"/>
                    </a:cubicBezTo>
                    <a:cubicBezTo>
                      <a:pt x="6322" y="44071"/>
                      <a:pt x="6597" y="44362"/>
                      <a:pt x="6857" y="44668"/>
                    </a:cubicBezTo>
                    <a:cubicBezTo>
                      <a:pt x="7139" y="44989"/>
                      <a:pt x="7405" y="45319"/>
                      <a:pt x="7641" y="45672"/>
                    </a:cubicBezTo>
                    <a:cubicBezTo>
                      <a:pt x="8339" y="46738"/>
                      <a:pt x="8715" y="47907"/>
                      <a:pt x="9147" y="49052"/>
                    </a:cubicBezTo>
                    <a:cubicBezTo>
                      <a:pt x="9272" y="49389"/>
                      <a:pt x="9405" y="49719"/>
                      <a:pt x="9546" y="50056"/>
                    </a:cubicBezTo>
                    <a:cubicBezTo>
                      <a:pt x="9946" y="51029"/>
                      <a:pt x="10402" y="51978"/>
                      <a:pt x="10895" y="52918"/>
                    </a:cubicBezTo>
                    <a:cubicBezTo>
                      <a:pt x="10904" y="52942"/>
                      <a:pt x="10919" y="52958"/>
                      <a:pt x="10926" y="52982"/>
                    </a:cubicBezTo>
                    <a:cubicBezTo>
                      <a:pt x="11107" y="53310"/>
                      <a:pt x="11287" y="53640"/>
                      <a:pt x="11476" y="53970"/>
                    </a:cubicBezTo>
                    <a:cubicBezTo>
                      <a:pt x="11767" y="54479"/>
                      <a:pt x="12073" y="54981"/>
                      <a:pt x="12386" y="55477"/>
                    </a:cubicBezTo>
                    <a:cubicBezTo>
                      <a:pt x="12558" y="55743"/>
                      <a:pt x="12732" y="56009"/>
                      <a:pt x="12912" y="56276"/>
                    </a:cubicBezTo>
                    <a:cubicBezTo>
                      <a:pt x="12983" y="56386"/>
                      <a:pt x="13060" y="56487"/>
                      <a:pt x="13139" y="56597"/>
                    </a:cubicBezTo>
                    <a:cubicBezTo>
                      <a:pt x="13359" y="56928"/>
                      <a:pt x="13595" y="57249"/>
                      <a:pt x="13828" y="57571"/>
                    </a:cubicBezTo>
                    <a:cubicBezTo>
                      <a:pt x="14048" y="57861"/>
                      <a:pt x="14269" y="58143"/>
                      <a:pt x="14489" y="58434"/>
                    </a:cubicBezTo>
                    <a:cubicBezTo>
                      <a:pt x="14740" y="58755"/>
                      <a:pt x="15006" y="59077"/>
                      <a:pt x="15273" y="59389"/>
                    </a:cubicBezTo>
                    <a:cubicBezTo>
                      <a:pt x="15279" y="59398"/>
                      <a:pt x="15288" y="59414"/>
                      <a:pt x="15297" y="59422"/>
                    </a:cubicBezTo>
                    <a:cubicBezTo>
                      <a:pt x="15444" y="59610"/>
                      <a:pt x="15603" y="59781"/>
                      <a:pt x="15766" y="59962"/>
                    </a:cubicBezTo>
                    <a:cubicBezTo>
                      <a:pt x="16050" y="60292"/>
                      <a:pt x="16338" y="60614"/>
                      <a:pt x="16638" y="60926"/>
                    </a:cubicBezTo>
                    <a:cubicBezTo>
                      <a:pt x="16990" y="61303"/>
                      <a:pt x="17351" y="61664"/>
                      <a:pt x="17712" y="62025"/>
                    </a:cubicBezTo>
                    <a:cubicBezTo>
                      <a:pt x="17774" y="62089"/>
                      <a:pt x="17838" y="62142"/>
                      <a:pt x="17900" y="62206"/>
                    </a:cubicBezTo>
                    <a:cubicBezTo>
                      <a:pt x="18261" y="62558"/>
                      <a:pt x="18630" y="62895"/>
                      <a:pt x="18998" y="63234"/>
                    </a:cubicBezTo>
                    <a:lnTo>
                      <a:pt x="19571" y="52691"/>
                    </a:lnTo>
                    <a:cubicBezTo>
                      <a:pt x="12560" y="48189"/>
                      <a:pt x="8786" y="41004"/>
                      <a:pt x="11994" y="36668"/>
                    </a:cubicBezTo>
                    <a:cubicBezTo>
                      <a:pt x="12040" y="36605"/>
                      <a:pt x="12089" y="36550"/>
                      <a:pt x="12144" y="36488"/>
                    </a:cubicBezTo>
                    <a:cubicBezTo>
                      <a:pt x="13365" y="34927"/>
                      <a:pt x="14785" y="34253"/>
                      <a:pt x="16251" y="34253"/>
                    </a:cubicBezTo>
                    <a:cubicBezTo>
                      <a:pt x="17025" y="34253"/>
                      <a:pt x="17812" y="34441"/>
                      <a:pt x="18591" y="34786"/>
                    </a:cubicBezTo>
                    <a:cubicBezTo>
                      <a:pt x="20582" y="35664"/>
                      <a:pt x="22519" y="37578"/>
                      <a:pt x="24018" y="39969"/>
                    </a:cubicBezTo>
                    <a:cubicBezTo>
                      <a:pt x="24434" y="40629"/>
                      <a:pt x="24811" y="41327"/>
                      <a:pt x="25155" y="42056"/>
                    </a:cubicBezTo>
                    <a:cubicBezTo>
                      <a:pt x="26097" y="44071"/>
                      <a:pt x="26441" y="46150"/>
                      <a:pt x="26480" y="48048"/>
                    </a:cubicBezTo>
                    <a:lnTo>
                      <a:pt x="33924" y="45641"/>
                    </a:lnTo>
                    <a:cubicBezTo>
                      <a:pt x="33900" y="44597"/>
                      <a:pt x="33876" y="43562"/>
                      <a:pt x="33845" y="42527"/>
                    </a:cubicBezTo>
                    <a:cubicBezTo>
                      <a:pt x="33680" y="37005"/>
                      <a:pt x="33398" y="31672"/>
                      <a:pt x="32888" y="26903"/>
                    </a:cubicBezTo>
                    <a:cubicBezTo>
                      <a:pt x="32709" y="26588"/>
                      <a:pt x="32544" y="26260"/>
                      <a:pt x="32425" y="25884"/>
                    </a:cubicBezTo>
                    <a:lnTo>
                      <a:pt x="31280" y="22173"/>
                    </a:lnTo>
                    <a:cubicBezTo>
                      <a:pt x="30888" y="20910"/>
                      <a:pt x="31077" y="19672"/>
                      <a:pt x="31665" y="18879"/>
                    </a:cubicBezTo>
                    <a:cubicBezTo>
                      <a:pt x="30646" y="14095"/>
                      <a:pt x="29178" y="10448"/>
                      <a:pt x="27046" y="8557"/>
                    </a:cubicBezTo>
                    <a:cubicBezTo>
                      <a:pt x="27625" y="8212"/>
                      <a:pt x="28206" y="7875"/>
                      <a:pt x="28810" y="7529"/>
                    </a:cubicBezTo>
                    <a:cubicBezTo>
                      <a:pt x="26315" y="5490"/>
                      <a:pt x="21414" y="6816"/>
                      <a:pt x="18723" y="5294"/>
                    </a:cubicBezTo>
                    <a:cubicBezTo>
                      <a:pt x="16746" y="4173"/>
                      <a:pt x="14669" y="3929"/>
                      <a:pt x="12621" y="3279"/>
                    </a:cubicBezTo>
                    <a:cubicBezTo>
                      <a:pt x="10527" y="2612"/>
                      <a:pt x="8456" y="1467"/>
                      <a:pt x="6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9" name="Google Shape;6699;p20"/>
              <p:cNvSpPr/>
              <p:nvPr/>
            </p:nvSpPr>
            <p:spPr>
              <a:xfrm flipH="1">
                <a:off x="5913947" y="2221614"/>
                <a:ext cx="294195" cy="373341"/>
              </a:xfrm>
              <a:custGeom>
                <a:avLst/>
                <a:gdLst/>
                <a:ahLst/>
                <a:cxnLst/>
                <a:rect l="l" t="t" r="r" b="b"/>
                <a:pathLst>
                  <a:path w="58459" h="74186" extrusionOk="0">
                    <a:moveTo>
                      <a:pt x="8450" y="37280"/>
                    </a:moveTo>
                    <a:cubicBezTo>
                      <a:pt x="9097" y="37280"/>
                      <a:pt x="9760" y="37505"/>
                      <a:pt x="10402" y="37899"/>
                    </a:cubicBezTo>
                    <a:cubicBezTo>
                      <a:pt x="10770" y="38119"/>
                      <a:pt x="11131" y="38401"/>
                      <a:pt x="11477" y="38722"/>
                    </a:cubicBezTo>
                    <a:cubicBezTo>
                      <a:pt x="12331" y="39539"/>
                      <a:pt x="13107" y="40629"/>
                      <a:pt x="13681" y="41844"/>
                    </a:cubicBezTo>
                    <a:cubicBezTo>
                      <a:pt x="14324" y="43225"/>
                      <a:pt x="14496" y="44652"/>
                      <a:pt x="14449" y="45900"/>
                    </a:cubicBezTo>
                    <a:cubicBezTo>
                      <a:pt x="14410" y="45805"/>
                      <a:pt x="14379" y="45711"/>
                      <a:pt x="14331" y="45616"/>
                    </a:cubicBezTo>
                    <a:cubicBezTo>
                      <a:pt x="13617" y="44095"/>
                      <a:pt x="12417" y="42872"/>
                      <a:pt x="11257" y="42699"/>
                    </a:cubicBezTo>
                    <a:cubicBezTo>
                      <a:pt x="11193" y="42692"/>
                      <a:pt x="11131" y="42683"/>
                      <a:pt x="11076" y="42683"/>
                    </a:cubicBezTo>
                    <a:cubicBezTo>
                      <a:pt x="11044" y="42682"/>
                      <a:pt x="11011" y="42681"/>
                      <a:pt x="10979" y="42681"/>
                    </a:cubicBezTo>
                    <a:cubicBezTo>
                      <a:pt x="10401" y="42681"/>
                      <a:pt x="9841" y="42946"/>
                      <a:pt x="9366" y="43586"/>
                    </a:cubicBezTo>
                    <a:cubicBezTo>
                      <a:pt x="9178" y="43844"/>
                      <a:pt x="9053" y="44134"/>
                      <a:pt x="8989" y="44449"/>
                    </a:cubicBezTo>
                    <a:cubicBezTo>
                      <a:pt x="8762" y="45539"/>
                      <a:pt x="9304" y="46856"/>
                      <a:pt x="10363" y="48049"/>
                    </a:cubicBezTo>
                    <a:cubicBezTo>
                      <a:pt x="6613" y="45616"/>
                      <a:pt x="4455" y="41875"/>
                      <a:pt x="5602" y="39319"/>
                    </a:cubicBezTo>
                    <a:cubicBezTo>
                      <a:pt x="5704" y="39107"/>
                      <a:pt x="5820" y="38896"/>
                      <a:pt x="5970" y="38691"/>
                    </a:cubicBezTo>
                    <a:cubicBezTo>
                      <a:pt x="6705" y="37702"/>
                      <a:pt x="7563" y="37280"/>
                      <a:pt x="8450" y="37280"/>
                    </a:cubicBezTo>
                    <a:close/>
                    <a:moveTo>
                      <a:pt x="44065" y="32306"/>
                    </a:moveTo>
                    <a:cubicBezTo>
                      <a:pt x="45634" y="33907"/>
                      <a:pt x="50018" y="39812"/>
                      <a:pt x="50206" y="44330"/>
                    </a:cubicBezTo>
                    <a:cubicBezTo>
                      <a:pt x="50331" y="47351"/>
                      <a:pt x="48583" y="49758"/>
                      <a:pt x="42841" y="49844"/>
                    </a:cubicBezTo>
                    <a:cubicBezTo>
                      <a:pt x="42739" y="49632"/>
                      <a:pt x="42708" y="49366"/>
                      <a:pt x="42629" y="49139"/>
                    </a:cubicBezTo>
                    <a:cubicBezTo>
                      <a:pt x="43939" y="48895"/>
                      <a:pt x="44935" y="48479"/>
                      <a:pt x="45665" y="47923"/>
                    </a:cubicBezTo>
                    <a:cubicBezTo>
                      <a:pt x="46403" y="47366"/>
                      <a:pt x="46872" y="46684"/>
                      <a:pt x="47139" y="45907"/>
                    </a:cubicBezTo>
                    <a:cubicBezTo>
                      <a:pt x="48277" y="42597"/>
                      <a:pt x="45641" y="37663"/>
                      <a:pt x="43413" y="34510"/>
                    </a:cubicBezTo>
                    <a:lnTo>
                      <a:pt x="43415" y="34510"/>
                    </a:lnTo>
                    <a:cubicBezTo>
                      <a:pt x="43783" y="33178"/>
                      <a:pt x="44065" y="32306"/>
                      <a:pt x="44065" y="32306"/>
                    </a:cubicBezTo>
                    <a:close/>
                    <a:moveTo>
                      <a:pt x="36738" y="1"/>
                    </a:moveTo>
                    <a:cubicBezTo>
                      <a:pt x="32542" y="1"/>
                      <a:pt x="25878" y="2878"/>
                      <a:pt x="20033" y="6172"/>
                    </a:cubicBezTo>
                    <a:lnTo>
                      <a:pt x="20025" y="6172"/>
                    </a:lnTo>
                    <a:cubicBezTo>
                      <a:pt x="19421" y="6518"/>
                      <a:pt x="18840" y="6855"/>
                      <a:pt x="18261" y="7200"/>
                    </a:cubicBezTo>
                    <a:cubicBezTo>
                      <a:pt x="20393" y="9090"/>
                      <a:pt x="21861" y="12738"/>
                      <a:pt x="22880" y="17522"/>
                    </a:cubicBezTo>
                    <a:cubicBezTo>
                      <a:pt x="23154" y="17146"/>
                      <a:pt x="23515" y="16862"/>
                      <a:pt x="23962" y="16737"/>
                    </a:cubicBezTo>
                    <a:lnTo>
                      <a:pt x="33108" y="14180"/>
                    </a:lnTo>
                    <a:lnTo>
                      <a:pt x="35022" y="13639"/>
                    </a:lnTo>
                    <a:cubicBezTo>
                      <a:pt x="35187" y="13593"/>
                      <a:pt x="35356" y="13571"/>
                      <a:pt x="35525" y="13571"/>
                    </a:cubicBezTo>
                    <a:cubicBezTo>
                      <a:pt x="36722" y="13571"/>
                      <a:pt x="37963" y="14667"/>
                      <a:pt x="38457" y="16267"/>
                    </a:cubicBezTo>
                    <a:lnTo>
                      <a:pt x="38505" y="16424"/>
                    </a:lnTo>
                    <a:lnTo>
                      <a:pt x="39586" y="19883"/>
                    </a:lnTo>
                    <a:cubicBezTo>
                      <a:pt x="40159" y="21710"/>
                      <a:pt x="39547" y="23507"/>
                      <a:pt x="38214" y="23906"/>
                    </a:cubicBezTo>
                    <a:lnTo>
                      <a:pt x="27194" y="27178"/>
                    </a:lnTo>
                    <a:cubicBezTo>
                      <a:pt x="27011" y="27232"/>
                      <a:pt x="26825" y="27258"/>
                      <a:pt x="26638" y="27258"/>
                    </a:cubicBezTo>
                    <a:cubicBezTo>
                      <a:pt x="25692" y="27258"/>
                      <a:pt x="24726" y="26594"/>
                      <a:pt x="24105" y="25546"/>
                    </a:cubicBezTo>
                    <a:lnTo>
                      <a:pt x="24105" y="25546"/>
                    </a:lnTo>
                    <a:cubicBezTo>
                      <a:pt x="24613" y="30313"/>
                      <a:pt x="24895" y="35648"/>
                      <a:pt x="25060" y="41169"/>
                    </a:cubicBezTo>
                    <a:cubicBezTo>
                      <a:pt x="25091" y="42205"/>
                      <a:pt x="25115" y="43240"/>
                      <a:pt x="25139" y="44284"/>
                    </a:cubicBezTo>
                    <a:lnTo>
                      <a:pt x="17695" y="46691"/>
                    </a:lnTo>
                    <a:cubicBezTo>
                      <a:pt x="17657" y="44793"/>
                      <a:pt x="17312" y="42714"/>
                      <a:pt x="16370" y="40699"/>
                    </a:cubicBezTo>
                    <a:cubicBezTo>
                      <a:pt x="16026" y="39969"/>
                      <a:pt x="15649" y="39271"/>
                      <a:pt x="15233" y="38612"/>
                    </a:cubicBezTo>
                    <a:cubicBezTo>
                      <a:pt x="13734" y="36221"/>
                      <a:pt x="11798" y="34307"/>
                      <a:pt x="9806" y="33429"/>
                    </a:cubicBezTo>
                    <a:cubicBezTo>
                      <a:pt x="9027" y="33084"/>
                      <a:pt x="8240" y="32896"/>
                      <a:pt x="7466" y="32896"/>
                    </a:cubicBezTo>
                    <a:cubicBezTo>
                      <a:pt x="6000" y="32896"/>
                      <a:pt x="4580" y="33570"/>
                      <a:pt x="3359" y="35131"/>
                    </a:cubicBezTo>
                    <a:cubicBezTo>
                      <a:pt x="3304" y="35193"/>
                      <a:pt x="3255" y="35248"/>
                      <a:pt x="3209" y="35309"/>
                    </a:cubicBezTo>
                    <a:cubicBezTo>
                      <a:pt x="1" y="39647"/>
                      <a:pt x="3775" y="46832"/>
                      <a:pt x="10786" y="51334"/>
                    </a:cubicBezTo>
                    <a:cubicBezTo>
                      <a:pt x="11334" y="51695"/>
                      <a:pt x="11907" y="52032"/>
                      <a:pt x="12503" y="52345"/>
                    </a:cubicBezTo>
                    <a:cubicBezTo>
                      <a:pt x="12809" y="54338"/>
                      <a:pt x="13107" y="56244"/>
                      <a:pt x="13390" y="58017"/>
                    </a:cubicBezTo>
                    <a:cubicBezTo>
                      <a:pt x="13672" y="59790"/>
                      <a:pt x="13947" y="61421"/>
                      <a:pt x="14198" y="62863"/>
                    </a:cubicBezTo>
                    <a:cubicBezTo>
                      <a:pt x="14566" y="65043"/>
                      <a:pt x="14896" y="66794"/>
                      <a:pt x="15147" y="67939"/>
                    </a:cubicBezTo>
                    <a:cubicBezTo>
                      <a:pt x="16057" y="72124"/>
                      <a:pt x="30121" y="74185"/>
                      <a:pt x="41600" y="74185"/>
                    </a:cubicBezTo>
                    <a:cubicBezTo>
                      <a:pt x="43263" y="74185"/>
                      <a:pt x="44872" y="74142"/>
                      <a:pt x="46379" y="74056"/>
                    </a:cubicBezTo>
                    <a:cubicBezTo>
                      <a:pt x="52002" y="73727"/>
                      <a:pt x="56206" y="72802"/>
                      <a:pt x="56481" y="71279"/>
                    </a:cubicBezTo>
                    <a:cubicBezTo>
                      <a:pt x="58458" y="60331"/>
                      <a:pt x="57987" y="49137"/>
                      <a:pt x="56206" y="38973"/>
                    </a:cubicBezTo>
                    <a:cubicBezTo>
                      <a:pt x="55171" y="33068"/>
                      <a:pt x="53698" y="27506"/>
                      <a:pt x="52002" y="22534"/>
                    </a:cubicBezTo>
                    <a:lnTo>
                      <a:pt x="47689" y="22510"/>
                    </a:lnTo>
                    <a:cubicBezTo>
                      <a:pt x="46678" y="22503"/>
                      <a:pt x="45712" y="21059"/>
                      <a:pt x="45531" y="19295"/>
                    </a:cubicBezTo>
                    <a:lnTo>
                      <a:pt x="45414" y="18212"/>
                    </a:lnTo>
                    <a:lnTo>
                      <a:pt x="45163" y="15789"/>
                    </a:lnTo>
                    <a:cubicBezTo>
                      <a:pt x="44975" y="14043"/>
                      <a:pt x="45633" y="12636"/>
                      <a:pt x="46620" y="12636"/>
                    </a:cubicBezTo>
                    <a:cubicBezTo>
                      <a:pt x="46626" y="12636"/>
                      <a:pt x="46632" y="12636"/>
                      <a:pt x="46638" y="12636"/>
                    </a:cubicBezTo>
                    <a:lnTo>
                      <a:pt x="48010" y="12659"/>
                    </a:lnTo>
                    <a:cubicBezTo>
                      <a:pt x="44653" y="5655"/>
                      <a:pt x="41132" y="1059"/>
                      <a:pt x="38661" y="267"/>
                    </a:cubicBezTo>
                    <a:cubicBezTo>
                      <a:pt x="38104" y="85"/>
                      <a:pt x="37457" y="1"/>
                      <a:pt x="367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0" name="Google Shape;6700;p20"/>
              <p:cNvSpPr/>
              <p:nvPr/>
            </p:nvSpPr>
            <p:spPr>
              <a:xfrm flipH="1">
                <a:off x="6006041" y="2289910"/>
                <a:ext cx="90867" cy="68880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13687" extrusionOk="0">
                    <a:moveTo>
                      <a:pt x="13422" y="0"/>
                    </a:moveTo>
                    <a:cubicBezTo>
                      <a:pt x="13253" y="0"/>
                      <a:pt x="13084" y="22"/>
                      <a:pt x="12919" y="68"/>
                    </a:cubicBezTo>
                    <a:lnTo>
                      <a:pt x="11005" y="609"/>
                    </a:lnTo>
                    <a:lnTo>
                      <a:pt x="1861" y="3166"/>
                    </a:lnTo>
                    <a:cubicBezTo>
                      <a:pt x="1412" y="3291"/>
                      <a:pt x="1052" y="3575"/>
                      <a:pt x="777" y="3951"/>
                    </a:cubicBezTo>
                    <a:cubicBezTo>
                      <a:pt x="189" y="4742"/>
                      <a:pt x="0" y="5982"/>
                      <a:pt x="392" y="7245"/>
                    </a:cubicBezTo>
                    <a:lnTo>
                      <a:pt x="1539" y="10956"/>
                    </a:lnTo>
                    <a:cubicBezTo>
                      <a:pt x="1656" y="11332"/>
                      <a:pt x="1821" y="11660"/>
                      <a:pt x="2002" y="11975"/>
                    </a:cubicBezTo>
                    <a:cubicBezTo>
                      <a:pt x="2623" y="13023"/>
                      <a:pt x="3589" y="13687"/>
                      <a:pt x="4535" y="13687"/>
                    </a:cubicBezTo>
                    <a:cubicBezTo>
                      <a:pt x="4722" y="13687"/>
                      <a:pt x="4908" y="13661"/>
                      <a:pt x="5091" y="13607"/>
                    </a:cubicBezTo>
                    <a:lnTo>
                      <a:pt x="16111" y="10335"/>
                    </a:lnTo>
                    <a:cubicBezTo>
                      <a:pt x="17445" y="9936"/>
                      <a:pt x="18056" y="8139"/>
                      <a:pt x="17483" y="6312"/>
                    </a:cubicBezTo>
                    <a:lnTo>
                      <a:pt x="16402" y="2853"/>
                    </a:lnTo>
                    <a:lnTo>
                      <a:pt x="16354" y="2696"/>
                    </a:lnTo>
                    <a:cubicBezTo>
                      <a:pt x="15860" y="1096"/>
                      <a:pt x="14619" y="0"/>
                      <a:pt x="13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1" name="Google Shape;6701;p20"/>
              <p:cNvSpPr/>
              <p:nvPr/>
            </p:nvSpPr>
            <p:spPr>
              <a:xfrm flipH="1">
                <a:off x="5919321" y="2285204"/>
                <a:ext cx="62484" cy="49937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9923" extrusionOk="0">
                    <a:moveTo>
                      <a:pt x="1645" y="0"/>
                    </a:moveTo>
                    <a:cubicBezTo>
                      <a:pt x="658" y="0"/>
                      <a:pt x="0" y="1407"/>
                      <a:pt x="188" y="3153"/>
                    </a:cubicBezTo>
                    <a:lnTo>
                      <a:pt x="439" y="5576"/>
                    </a:lnTo>
                    <a:lnTo>
                      <a:pt x="556" y="6659"/>
                    </a:lnTo>
                    <a:cubicBezTo>
                      <a:pt x="737" y="8423"/>
                      <a:pt x="1703" y="9867"/>
                      <a:pt x="2714" y="9874"/>
                    </a:cubicBezTo>
                    <a:lnTo>
                      <a:pt x="7027" y="9898"/>
                    </a:lnTo>
                    <a:lnTo>
                      <a:pt x="10801" y="9922"/>
                    </a:lnTo>
                    <a:lnTo>
                      <a:pt x="10799" y="9922"/>
                    </a:lnTo>
                    <a:cubicBezTo>
                      <a:pt x="10802" y="9922"/>
                      <a:pt x="10804" y="9922"/>
                      <a:pt x="10807" y="9922"/>
                    </a:cubicBezTo>
                    <a:cubicBezTo>
                      <a:pt x="11784" y="9922"/>
                      <a:pt x="12415" y="8513"/>
                      <a:pt x="12228" y="6769"/>
                    </a:cubicBezTo>
                    <a:lnTo>
                      <a:pt x="11852" y="3427"/>
                    </a:lnTo>
                    <a:lnTo>
                      <a:pt x="11843" y="3310"/>
                    </a:lnTo>
                    <a:cubicBezTo>
                      <a:pt x="11647" y="1577"/>
                      <a:pt x="10698" y="157"/>
                      <a:pt x="9718" y="141"/>
                    </a:cubicBezTo>
                    <a:lnTo>
                      <a:pt x="3035" y="23"/>
                    </a:lnTo>
                    <a:lnTo>
                      <a:pt x="1663" y="0"/>
                    </a:lnTo>
                    <a:cubicBezTo>
                      <a:pt x="1657" y="0"/>
                      <a:pt x="1651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2" name="Google Shape;6702;p20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3" name="Google Shape;6703;p20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770" extrusionOk="0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4" name="Google Shape;6704;p20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17539" extrusionOk="0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5" name="Google Shape;6705;p20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770" extrusionOk="0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6" name="Google Shape;6706;p20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17539" extrusionOk="0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7" name="Google Shape;6707;p20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31814" extrusionOk="0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8" name="Google Shape;6708;p20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62961" h="76586" extrusionOk="0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9" name="Google Shape;6709;p20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11442" extrusionOk="0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0" name="Google Shape;6710;p20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11" name="Google Shape;6711;p20"/>
            <p:cNvGrpSpPr/>
            <p:nvPr/>
          </p:nvGrpSpPr>
          <p:grpSpPr>
            <a:xfrm>
              <a:off x="5609266" y="3426043"/>
              <a:ext cx="3908432" cy="1185914"/>
              <a:chOff x="2330575" y="2655425"/>
              <a:chExt cx="1873200" cy="568375"/>
            </a:xfrm>
          </p:grpSpPr>
          <p:sp>
            <p:nvSpPr>
              <p:cNvPr id="6712" name="Google Shape;6712;p20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9" h="21669" extrusionOk="0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3" name="Google Shape;6713;p20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8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4" name="Google Shape;6714;p20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32545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5" name="Google Shape;6715;p20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21669" extrusionOk="0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6" name="Google Shape;6716;p20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60268" h="1479" extrusionOk="0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7" name="Google Shape;6717;p20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37578" h="1479" extrusionOk="0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18" name="Google Shape;6718;p20"/>
            <p:cNvGrpSpPr/>
            <p:nvPr/>
          </p:nvGrpSpPr>
          <p:grpSpPr>
            <a:xfrm flipH="1">
              <a:off x="5153086" y="2346768"/>
              <a:ext cx="2097938" cy="2357831"/>
              <a:chOff x="2941338" y="2361969"/>
              <a:chExt cx="1864502" cy="2095477"/>
            </a:xfrm>
          </p:grpSpPr>
          <p:sp>
            <p:nvSpPr>
              <p:cNvPr id="6719" name="Google Shape;6719;p20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0" name="Google Shape;6720;p20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1" name="Google Shape;6721;p20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2" name="Google Shape;6722;p20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3" name="Google Shape;6723;p20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4" name="Google Shape;6724;p20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5" name="Google Shape;6725;p20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6" name="Google Shape;6726;p20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7" name="Google Shape;6727;p20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8" name="Google Shape;6728;p20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9" name="Google Shape;6729;p20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0" name="Google Shape;6730;p20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1" name="Google Shape;6731;p20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2" name="Google Shape;6732;p20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3" name="Google Shape;6733;p20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4" name="Google Shape;6734;p20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5" name="Google Shape;6735;p20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6" name="Google Shape;6736;p20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7" name="Google Shape;6737;p20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8" name="Google Shape;6738;p20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rgbClr val="54464B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9" name="Google Shape;6739;p20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0" name="Google Shape;6740;p20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1" name="Google Shape;6741;p20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2" name="Google Shape;6742;p20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3" name="Google Shape;6743;p20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4" name="Google Shape;6744;p20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5" name="Google Shape;6745;p20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6" name="Google Shape;6746;p20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7" name="Google Shape;6747;p20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8" name="Google Shape;6748;p20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9" name="Google Shape;6749;p20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0" name="Google Shape;6750;p20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1" name="Google Shape;6751;p20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2" name="Google Shape;6752;p20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3" name="Google Shape;6753;p20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4" name="Google Shape;6754;p20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5" name="Google Shape;6755;p20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6" name="Google Shape;6756;p20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7" name="Google Shape;6757;p20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8" name="Google Shape;6758;p20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9" name="Google Shape;6759;p20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0" name="Google Shape;6760;p20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1" name="Google Shape;6761;p20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2" name="Google Shape;6762;p20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3" name="Google Shape;6763;p20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4" name="Google Shape;6764;p20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5" name="Google Shape;6765;p20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6" name="Google Shape;6766;p20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7" name="Google Shape;6767;p20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8" name="Google Shape;6768;p20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9" name="Google Shape;6769;p20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0" name="Google Shape;6770;p20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1" name="Google Shape;6771;p20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2" name="Google Shape;6772;p20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3" name="Google Shape;6773;p20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4" name="Google Shape;6774;p20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5" name="Google Shape;6775;p20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6" name="Google Shape;6776;p20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7" name="Google Shape;6777;p20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8" name="Google Shape;6778;p20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9" name="Google Shape;6779;p20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0" name="Google Shape;6780;p20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1" name="Google Shape;6781;p20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2" name="Google Shape;6782;p20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3" name="Google Shape;6783;p20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84" name="Google Shape;6784;p20"/>
          <p:cNvSpPr/>
          <p:nvPr/>
        </p:nvSpPr>
        <p:spPr>
          <a:xfrm>
            <a:off x="752500" y="3962550"/>
            <a:ext cx="3819600" cy="4350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9" name="Google Shape;5289;p2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5290" name="Google Shape;5290;p2"/>
          <p:cNvSpPr txBox="1">
            <a:spLocks noGrp="1"/>
          </p:cNvSpPr>
          <p:nvPr>
            <p:ph type="subTitle" idx="1"/>
          </p:nvPr>
        </p:nvSpPr>
        <p:spPr>
          <a:xfrm>
            <a:off x="705100" y="1062775"/>
            <a:ext cx="7344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graphicFrame>
        <p:nvGraphicFramePr>
          <p:cNvPr id="5291" name="Google Shape;5291;p2"/>
          <p:cNvGraphicFramePr/>
          <p:nvPr/>
        </p:nvGraphicFramePr>
        <p:xfrm>
          <a:off x="713225" y="1538625"/>
          <a:ext cx="7344100" cy="1933750"/>
        </p:xfrm>
        <a:graphic>
          <a:graphicData uri="http://schemas.openxmlformats.org/drawingml/2006/table">
            <a:tbl>
              <a:tblPr>
                <a:noFill/>
                <a:tableStyleId>{2BA34C33-DC39-4E9C-8098-BA183C73BD00}</a:tableStyleId>
              </a:tblPr>
              <a:tblGrid>
                <a:gridCol w="224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 principios del DevOps</a:t>
                      </a:r>
                      <a:endParaRPr sz="1000" b="1" u="none" strike="noStrike" cap="none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view this template correctly in PowerPoint, download and install the fonts we used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¿Qué es un ingeniero DevOps?</a:t>
                      </a:r>
                      <a:endParaRPr sz="1000" b="1" u="none" strike="noStrike" cap="none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 assortment of graphic resources that are suitable for use in this presentation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¿Qué es YBIYRI y sus servicios?</a:t>
                      </a:r>
                      <a:endParaRPr sz="1000" b="1" u="none" strike="noStrike" cap="none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You must keep it so that proper credits for our design are given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Metodologías ágiles a escala</a:t>
                      </a:r>
                      <a:endParaRPr sz="1000" b="1" u="none" strike="noStrike" cap="none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All the colors used in this presentation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¿Qué relación hay entre las metodologías ágiles y DevOps?</a:t>
                      </a:r>
                      <a:endParaRPr sz="1000" b="1" u="none" strike="noStrike" cap="none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These can be used in the template, and their size and color can be edited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92" name="Google Shape;5292;p2"/>
          <p:cNvGrpSpPr/>
          <p:nvPr/>
        </p:nvGrpSpPr>
        <p:grpSpPr>
          <a:xfrm flipH="1">
            <a:off x="7958030" y="2623198"/>
            <a:ext cx="945740" cy="2205804"/>
            <a:chOff x="6778155" y="2643073"/>
            <a:chExt cx="945740" cy="2205804"/>
          </a:xfrm>
        </p:grpSpPr>
        <p:sp>
          <p:nvSpPr>
            <p:cNvPr id="5293" name="Google Shape;5293;p2"/>
            <p:cNvSpPr/>
            <p:nvPr/>
          </p:nvSpPr>
          <p:spPr>
            <a:xfrm>
              <a:off x="7046935" y="3159247"/>
              <a:ext cx="57091" cy="58754"/>
            </a:xfrm>
            <a:custGeom>
              <a:avLst/>
              <a:gdLst/>
              <a:ahLst/>
              <a:cxnLst/>
              <a:rect l="l" t="t" r="r" b="b"/>
              <a:pathLst>
                <a:path w="1236" h="127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4" name="Google Shape;5294;p2"/>
            <p:cNvSpPr/>
            <p:nvPr/>
          </p:nvSpPr>
          <p:spPr>
            <a:xfrm>
              <a:off x="7070953" y="2794854"/>
              <a:ext cx="46837" cy="85359"/>
            </a:xfrm>
            <a:custGeom>
              <a:avLst/>
              <a:gdLst/>
              <a:ahLst/>
              <a:cxnLst/>
              <a:rect l="l" t="t" r="r" b="b"/>
              <a:pathLst>
                <a:path w="101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5" name="Google Shape;5295;p2"/>
            <p:cNvSpPr/>
            <p:nvPr/>
          </p:nvSpPr>
          <p:spPr>
            <a:xfrm>
              <a:off x="7114141" y="3303729"/>
              <a:ext cx="35890" cy="77738"/>
            </a:xfrm>
            <a:custGeom>
              <a:avLst/>
              <a:gdLst/>
              <a:ahLst/>
              <a:cxnLst/>
              <a:rect l="l" t="t" r="r" b="b"/>
              <a:pathLst>
                <a:path w="777" h="1683" extrusionOk="0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6" name="Google Shape;5296;p2"/>
            <p:cNvSpPr/>
            <p:nvPr/>
          </p:nvSpPr>
          <p:spPr>
            <a:xfrm>
              <a:off x="7102178" y="2959059"/>
              <a:ext cx="52333" cy="78107"/>
            </a:xfrm>
            <a:custGeom>
              <a:avLst/>
              <a:gdLst/>
              <a:ahLst/>
              <a:cxnLst/>
              <a:rect l="l" t="t" r="r" b="b"/>
              <a:pathLst>
                <a:path w="1133" h="1691" extrusionOk="0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7" name="Google Shape;5297;p2"/>
            <p:cNvSpPr/>
            <p:nvPr/>
          </p:nvSpPr>
          <p:spPr>
            <a:xfrm>
              <a:off x="7135758" y="2723352"/>
              <a:ext cx="71086" cy="65959"/>
            </a:xfrm>
            <a:custGeom>
              <a:avLst/>
              <a:gdLst/>
              <a:ahLst/>
              <a:cxnLst/>
              <a:rect l="l" t="t" r="r" b="b"/>
              <a:pathLst>
                <a:path w="1539" h="1428" extrusionOk="0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8" name="Google Shape;5298;p2"/>
            <p:cNvSpPr/>
            <p:nvPr/>
          </p:nvSpPr>
          <p:spPr>
            <a:xfrm>
              <a:off x="7040837" y="2676977"/>
              <a:ext cx="139679" cy="828510"/>
            </a:xfrm>
            <a:custGeom>
              <a:avLst/>
              <a:gdLst/>
              <a:ahLst/>
              <a:cxnLst/>
              <a:rect l="l" t="t" r="r" b="b"/>
              <a:pathLst>
                <a:path w="3024" h="17937" extrusionOk="0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9" name="Google Shape;5299;p2"/>
            <p:cNvSpPr/>
            <p:nvPr/>
          </p:nvSpPr>
          <p:spPr>
            <a:xfrm>
              <a:off x="7132525" y="3215229"/>
              <a:ext cx="144898" cy="116445"/>
            </a:xfrm>
            <a:custGeom>
              <a:avLst/>
              <a:gdLst/>
              <a:ahLst/>
              <a:cxnLst/>
              <a:rect l="l" t="t" r="r" b="b"/>
              <a:pathLst>
                <a:path w="3137" h="2521" extrusionOk="0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0" name="Google Shape;5300;p2"/>
            <p:cNvSpPr/>
            <p:nvPr/>
          </p:nvSpPr>
          <p:spPr>
            <a:xfrm>
              <a:off x="6926286" y="3107930"/>
              <a:ext cx="160603" cy="97599"/>
            </a:xfrm>
            <a:custGeom>
              <a:avLst/>
              <a:gdLst/>
              <a:ahLst/>
              <a:cxnLst/>
              <a:rect l="l" t="t" r="r" b="b"/>
              <a:pathLst>
                <a:path w="3477" h="2113" extrusionOk="0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1" name="Google Shape;5301;p2"/>
            <p:cNvSpPr/>
            <p:nvPr/>
          </p:nvSpPr>
          <p:spPr>
            <a:xfrm>
              <a:off x="7118021" y="2874301"/>
              <a:ext cx="211412" cy="125729"/>
            </a:xfrm>
            <a:custGeom>
              <a:avLst/>
              <a:gdLst/>
              <a:ahLst/>
              <a:cxnLst/>
              <a:rect l="l" t="t" r="r" b="b"/>
              <a:pathLst>
                <a:path w="4577" h="2722" extrusionOk="0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2" name="Google Shape;5302;p2"/>
            <p:cNvSpPr/>
            <p:nvPr/>
          </p:nvSpPr>
          <p:spPr>
            <a:xfrm>
              <a:off x="7189893" y="2643073"/>
              <a:ext cx="232243" cy="121803"/>
            </a:xfrm>
            <a:custGeom>
              <a:avLst/>
              <a:gdLst/>
              <a:ahLst/>
              <a:cxnLst/>
              <a:rect l="l" t="t" r="r" b="b"/>
              <a:pathLst>
                <a:path w="5028" h="2637" extrusionOk="0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3" name="Google Shape;5303;p2"/>
            <p:cNvSpPr/>
            <p:nvPr/>
          </p:nvSpPr>
          <p:spPr>
            <a:xfrm>
              <a:off x="6969382" y="2650325"/>
              <a:ext cx="167023" cy="185176"/>
            </a:xfrm>
            <a:custGeom>
              <a:avLst/>
              <a:gdLst/>
              <a:ahLst/>
              <a:cxnLst/>
              <a:rect l="l" t="t" r="r" b="b"/>
              <a:pathLst>
                <a:path w="3616" h="4009" extrusionOk="0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4" name="Google Shape;5304;p2"/>
            <p:cNvSpPr/>
            <p:nvPr/>
          </p:nvSpPr>
          <p:spPr>
            <a:xfrm>
              <a:off x="7046935" y="3159247"/>
              <a:ext cx="57091" cy="58754"/>
            </a:xfrm>
            <a:custGeom>
              <a:avLst/>
              <a:gdLst/>
              <a:ahLst/>
              <a:cxnLst/>
              <a:rect l="l" t="t" r="r" b="b"/>
              <a:pathLst>
                <a:path w="1236" h="127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5" name="Google Shape;5305;p2"/>
            <p:cNvSpPr/>
            <p:nvPr/>
          </p:nvSpPr>
          <p:spPr>
            <a:xfrm>
              <a:off x="7070953" y="2794854"/>
              <a:ext cx="46837" cy="85359"/>
            </a:xfrm>
            <a:custGeom>
              <a:avLst/>
              <a:gdLst/>
              <a:ahLst/>
              <a:cxnLst/>
              <a:rect l="l" t="t" r="r" b="b"/>
              <a:pathLst>
                <a:path w="101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6" name="Google Shape;5306;p2"/>
            <p:cNvSpPr/>
            <p:nvPr/>
          </p:nvSpPr>
          <p:spPr>
            <a:xfrm>
              <a:off x="7114141" y="3303729"/>
              <a:ext cx="35890" cy="77738"/>
            </a:xfrm>
            <a:custGeom>
              <a:avLst/>
              <a:gdLst/>
              <a:ahLst/>
              <a:cxnLst/>
              <a:rect l="l" t="t" r="r" b="b"/>
              <a:pathLst>
                <a:path w="777" h="1683" extrusionOk="0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7" name="Google Shape;5307;p2"/>
            <p:cNvSpPr/>
            <p:nvPr/>
          </p:nvSpPr>
          <p:spPr>
            <a:xfrm>
              <a:off x="7102178" y="2959059"/>
              <a:ext cx="52333" cy="78107"/>
            </a:xfrm>
            <a:custGeom>
              <a:avLst/>
              <a:gdLst/>
              <a:ahLst/>
              <a:cxnLst/>
              <a:rect l="l" t="t" r="r" b="b"/>
              <a:pathLst>
                <a:path w="1133" h="1691" extrusionOk="0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8" name="Google Shape;5308;p2"/>
            <p:cNvSpPr/>
            <p:nvPr/>
          </p:nvSpPr>
          <p:spPr>
            <a:xfrm>
              <a:off x="7135758" y="2723352"/>
              <a:ext cx="71086" cy="65959"/>
            </a:xfrm>
            <a:custGeom>
              <a:avLst/>
              <a:gdLst/>
              <a:ahLst/>
              <a:cxnLst/>
              <a:rect l="l" t="t" r="r" b="b"/>
              <a:pathLst>
                <a:path w="1539" h="1428" extrusionOk="0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9" name="Google Shape;5309;p2"/>
            <p:cNvSpPr/>
            <p:nvPr/>
          </p:nvSpPr>
          <p:spPr>
            <a:xfrm>
              <a:off x="7040837" y="2676977"/>
              <a:ext cx="139679" cy="828510"/>
            </a:xfrm>
            <a:custGeom>
              <a:avLst/>
              <a:gdLst/>
              <a:ahLst/>
              <a:cxnLst/>
              <a:rect l="l" t="t" r="r" b="b"/>
              <a:pathLst>
                <a:path w="3024" h="17937" extrusionOk="0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0" name="Google Shape;5310;p2"/>
            <p:cNvSpPr/>
            <p:nvPr/>
          </p:nvSpPr>
          <p:spPr>
            <a:xfrm>
              <a:off x="7132525" y="3215229"/>
              <a:ext cx="144898" cy="116445"/>
            </a:xfrm>
            <a:custGeom>
              <a:avLst/>
              <a:gdLst/>
              <a:ahLst/>
              <a:cxnLst/>
              <a:rect l="l" t="t" r="r" b="b"/>
              <a:pathLst>
                <a:path w="3137" h="2521" extrusionOk="0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1" name="Google Shape;5311;p2"/>
            <p:cNvSpPr/>
            <p:nvPr/>
          </p:nvSpPr>
          <p:spPr>
            <a:xfrm>
              <a:off x="6926286" y="3107930"/>
              <a:ext cx="160603" cy="97599"/>
            </a:xfrm>
            <a:custGeom>
              <a:avLst/>
              <a:gdLst/>
              <a:ahLst/>
              <a:cxnLst/>
              <a:rect l="l" t="t" r="r" b="b"/>
              <a:pathLst>
                <a:path w="3477" h="2113" extrusionOk="0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2" name="Google Shape;5312;p2"/>
            <p:cNvSpPr/>
            <p:nvPr/>
          </p:nvSpPr>
          <p:spPr>
            <a:xfrm>
              <a:off x="7118021" y="2874301"/>
              <a:ext cx="211412" cy="125729"/>
            </a:xfrm>
            <a:custGeom>
              <a:avLst/>
              <a:gdLst/>
              <a:ahLst/>
              <a:cxnLst/>
              <a:rect l="l" t="t" r="r" b="b"/>
              <a:pathLst>
                <a:path w="4577" h="2722" extrusionOk="0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3" name="Google Shape;5313;p2"/>
            <p:cNvSpPr/>
            <p:nvPr/>
          </p:nvSpPr>
          <p:spPr>
            <a:xfrm>
              <a:off x="7189893" y="2643073"/>
              <a:ext cx="232243" cy="121803"/>
            </a:xfrm>
            <a:custGeom>
              <a:avLst/>
              <a:gdLst/>
              <a:ahLst/>
              <a:cxnLst/>
              <a:rect l="l" t="t" r="r" b="b"/>
              <a:pathLst>
                <a:path w="5028" h="2637" extrusionOk="0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4" name="Google Shape;5314;p2"/>
            <p:cNvSpPr/>
            <p:nvPr/>
          </p:nvSpPr>
          <p:spPr>
            <a:xfrm>
              <a:off x="6969382" y="2650325"/>
              <a:ext cx="167023" cy="185176"/>
            </a:xfrm>
            <a:custGeom>
              <a:avLst/>
              <a:gdLst/>
              <a:ahLst/>
              <a:cxnLst/>
              <a:rect l="l" t="t" r="r" b="b"/>
              <a:pathLst>
                <a:path w="3616" h="4009" extrusionOk="0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5" name="Google Shape;5315;p2"/>
            <p:cNvSpPr/>
            <p:nvPr/>
          </p:nvSpPr>
          <p:spPr>
            <a:xfrm>
              <a:off x="6970259" y="3438049"/>
              <a:ext cx="299819" cy="351321"/>
            </a:xfrm>
            <a:custGeom>
              <a:avLst/>
              <a:gdLst/>
              <a:ahLst/>
              <a:cxnLst/>
              <a:rect l="l" t="t" r="r" b="b"/>
              <a:pathLst>
                <a:path w="6491" h="7606" extrusionOk="0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6" name="Google Shape;5316;p2"/>
            <p:cNvSpPr/>
            <p:nvPr/>
          </p:nvSpPr>
          <p:spPr>
            <a:xfrm>
              <a:off x="6970259" y="3438049"/>
              <a:ext cx="299819" cy="351321"/>
            </a:xfrm>
            <a:custGeom>
              <a:avLst/>
              <a:gdLst/>
              <a:ahLst/>
              <a:cxnLst/>
              <a:rect l="l" t="t" r="r" b="b"/>
              <a:pathLst>
                <a:path w="6491" h="7606" extrusionOk="0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6019"/>
                  </a:lnTo>
                  <a:cubicBezTo>
                    <a:pt x="6030" y="6258"/>
                    <a:pt x="5535" y="6389"/>
                    <a:pt x="5020" y="6389"/>
                  </a:cubicBezTo>
                  <a:cubicBezTo>
                    <a:pt x="2623" y="6389"/>
                    <a:pt x="659" y="3575"/>
                    <a:pt x="473" y="0"/>
                  </a:cubicBez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7" name="Google Shape;5317;p2"/>
            <p:cNvSpPr/>
            <p:nvPr/>
          </p:nvSpPr>
          <p:spPr>
            <a:xfrm>
              <a:off x="6778155" y="3797823"/>
              <a:ext cx="901860" cy="56444"/>
            </a:xfrm>
            <a:custGeom>
              <a:avLst/>
              <a:gdLst/>
              <a:ahLst/>
              <a:cxnLst/>
              <a:rect l="l" t="t" r="r" b="b"/>
              <a:pathLst>
                <a:path w="1952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8" name="Google Shape;5318;p2"/>
            <p:cNvSpPr/>
            <p:nvPr/>
          </p:nvSpPr>
          <p:spPr>
            <a:xfrm>
              <a:off x="6778155" y="3797823"/>
              <a:ext cx="901860" cy="56444"/>
            </a:xfrm>
            <a:custGeom>
              <a:avLst/>
              <a:gdLst/>
              <a:ahLst/>
              <a:cxnLst/>
              <a:rect l="l" t="t" r="r" b="b"/>
              <a:pathLst>
                <a:path w="1952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9" name="Google Shape;5319;p2"/>
            <p:cNvSpPr/>
            <p:nvPr/>
          </p:nvSpPr>
          <p:spPr>
            <a:xfrm>
              <a:off x="7331834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0" name="Google Shape;5320;p2"/>
            <p:cNvSpPr/>
            <p:nvPr/>
          </p:nvSpPr>
          <p:spPr>
            <a:xfrm>
              <a:off x="7357562" y="3804059"/>
              <a:ext cx="25728" cy="1044818"/>
            </a:xfrm>
            <a:custGeom>
              <a:avLst/>
              <a:gdLst/>
              <a:ahLst/>
              <a:cxnLst/>
              <a:rect l="l" t="t" r="r" b="b"/>
              <a:pathLst>
                <a:path w="557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556" y="226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1" name="Google Shape;5321;p2"/>
            <p:cNvSpPr/>
            <p:nvPr/>
          </p:nvSpPr>
          <p:spPr>
            <a:xfrm>
              <a:off x="7651562" y="3804105"/>
              <a:ext cx="25774" cy="1044772"/>
            </a:xfrm>
            <a:custGeom>
              <a:avLst/>
              <a:gdLst/>
              <a:ahLst/>
              <a:cxnLst/>
              <a:rect l="l" t="t" r="r" b="b"/>
              <a:pathLst>
                <a:path w="558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2" name="Google Shape;5322;p2"/>
            <p:cNvSpPr/>
            <p:nvPr/>
          </p:nvSpPr>
          <p:spPr>
            <a:xfrm>
              <a:off x="7331834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3" name="Google Shape;5323;p2"/>
            <p:cNvSpPr/>
            <p:nvPr/>
          </p:nvSpPr>
          <p:spPr>
            <a:xfrm>
              <a:off x="7651562" y="3804105"/>
              <a:ext cx="25774" cy="1044772"/>
            </a:xfrm>
            <a:custGeom>
              <a:avLst/>
              <a:gdLst/>
              <a:ahLst/>
              <a:cxnLst/>
              <a:rect l="l" t="t" r="r" b="b"/>
              <a:pathLst>
                <a:path w="558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4" name="Google Shape;5324;p2"/>
            <p:cNvSpPr/>
            <p:nvPr/>
          </p:nvSpPr>
          <p:spPr>
            <a:xfrm>
              <a:off x="6778155" y="3772742"/>
              <a:ext cx="945740" cy="56444"/>
            </a:xfrm>
            <a:custGeom>
              <a:avLst/>
              <a:gdLst/>
              <a:ahLst/>
              <a:cxnLst/>
              <a:rect l="l" t="t" r="r" b="b"/>
              <a:pathLst>
                <a:path w="2047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20475" y="1221"/>
                  </a:lnTo>
                  <a:lnTo>
                    <a:pt x="20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5" name="Google Shape;5325;p2"/>
            <p:cNvSpPr/>
            <p:nvPr/>
          </p:nvSpPr>
          <p:spPr>
            <a:xfrm>
              <a:off x="709982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6" name="Google Shape;5326;p2"/>
            <p:cNvSpPr/>
            <p:nvPr/>
          </p:nvSpPr>
          <p:spPr>
            <a:xfrm>
              <a:off x="709982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7" name="Google Shape;5327;p2"/>
            <p:cNvSpPr/>
            <p:nvPr/>
          </p:nvSpPr>
          <p:spPr>
            <a:xfrm>
              <a:off x="713474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8" name="Google Shape;5328;p2"/>
            <p:cNvSpPr/>
            <p:nvPr/>
          </p:nvSpPr>
          <p:spPr>
            <a:xfrm>
              <a:off x="7674102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7" y="2261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9" name="Google Shape;5329;p2"/>
            <p:cNvSpPr/>
            <p:nvPr/>
          </p:nvSpPr>
          <p:spPr>
            <a:xfrm>
              <a:off x="6778155" y="3804059"/>
              <a:ext cx="49700" cy="1044818"/>
            </a:xfrm>
            <a:custGeom>
              <a:avLst/>
              <a:gdLst/>
              <a:ahLst/>
              <a:cxnLst/>
              <a:rect l="l" t="t" r="r" b="b"/>
              <a:pathLst>
                <a:path w="1076" h="22620" extrusionOk="0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0" name="Google Shape;5330;p2"/>
            <p:cNvSpPr/>
            <p:nvPr/>
          </p:nvSpPr>
          <p:spPr>
            <a:xfrm>
              <a:off x="6778155" y="3804059"/>
              <a:ext cx="49700" cy="1044818"/>
            </a:xfrm>
            <a:custGeom>
              <a:avLst/>
              <a:gdLst/>
              <a:ahLst/>
              <a:cxnLst/>
              <a:rect l="l" t="t" r="r" b="b"/>
              <a:pathLst>
                <a:path w="1076" h="22620" extrusionOk="0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1" name="Google Shape;5331;p2"/>
            <p:cNvSpPr/>
            <p:nvPr/>
          </p:nvSpPr>
          <p:spPr>
            <a:xfrm>
              <a:off x="6778155" y="3772742"/>
              <a:ext cx="355986" cy="62218"/>
            </a:xfrm>
            <a:custGeom>
              <a:avLst/>
              <a:gdLst/>
              <a:ahLst/>
              <a:cxnLst/>
              <a:rect l="l" t="t" r="r" b="b"/>
              <a:pathLst>
                <a:path w="7707" h="1347" extrusionOk="0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2" name="Google Shape;5332;p2"/>
            <p:cNvSpPr/>
            <p:nvPr/>
          </p:nvSpPr>
          <p:spPr>
            <a:xfrm>
              <a:off x="6778155" y="3772742"/>
              <a:ext cx="355986" cy="62218"/>
            </a:xfrm>
            <a:custGeom>
              <a:avLst/>
              <a:gdLst/>
              <a:ahLst/>
              <a:cxnLst/>
              <a:rect l="l" t="t" r="r" b="b"/>
              <a:pathLst>
                <a:path w="7707" h="1347" extrusionOk="0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7" name="Google Shape;5337;p3"/>
          <p:cNvSpPr txBox="1">
            <a:spLocks noGrp="1"/>
          </p:cNvSpPr>
          <p:nvPr>
            <p:ph type="title"/>
          </p:nvPr>
        </p:nvSpPr>
        <p:spPr>
          <a:xfrm>
            <a:off x="507300" y="1423750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38" name="Google Shape;5338;p3"/>
          <p:cNvSpPr txBox="1">
            <a:spLocks noGrp="1"/>
          </p:cNvSpPr>
          <p:nvPr>
            <p:ph type="subTitle" idx="1"/>
          </p:nvPr>
        </p:nvSpPr>
        <p:spPr>
          <a:xfrm>
            <a:off x="1520850" y="1424575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5 principios del DevOps</a:t>
            </a:r>
            <a:endParaRPr/>
          </a:p>
        </p:txBody>
      </p:sp>
      <p:sp>
        <p:nvSpPr>
          <p:cNvPr id="5339" name="Google Shape;5339;p3"/>
          <p:cNvSpPr txBox="1">
            <a:spLocks noGrp="1"/>
          </p:cNvSpPr>
          <p:nvPr>
            <p:ph type="title" idx="2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5340" name="Google Shape;5340;p3"/>
          <p:cNvSpPr txBox="1">
            <a:spLocks noGrp="1"/>
          </p:cNvSpPr>
          <p:nvPr>
            <p:ph type="title" idx="3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41" name="Google Shape;5341;p3"/>
          <p:cNvSpPr txBox="1">
            <a:spLocks noGrp="1"/>
          </p:cNvSpPr>
          <p:nvPr>
            <p:ph type="subTitle" idx="4"/>
          </p:nvPr>
        </p:nvSpPr>
        <p:spPr>
          <a:xfrm>
            <a:off x="7131925" y="14237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¿Qué es YBIYRI y sus servicios?</a:t>
            </a:r>
            <a:endParaRPr/>
          </a:p>
        </p:txBody>
      </p:sp>
      <p:sp>
        <p:nvSpPr>
          <p:cNvPr id="5342" name="Google Shape;5342;p3"/>
          <p:cNvSpPr txBox="1">
            <a:spLocks noGrp="1"/>
          </p:cNvSpPr>
          <p:nvPr>
            <p:ph type="title" idx="5"/>
          </p:nvPr>
        </p:nvSpPr>
        <p:spPr>
          <a:xfrm>
            <a:off x="3258150" y="1423750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43" name="Google Shape;5343;p3"/>
          <p:cNvSpPr txBox="1">
            <a:spLocks noGrp="1"/>
          </p:cNvSpPr>
          <p:nvPr>
            <p:ph type="subTitle" idx="6"/>
          </p:nvPr>
        </p:nvSpPr>
        <p:spPr>
          <a:xfrm>
            <a:off x="4246100" y="14237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¿Qué es un ingeniero DevOps?</a:t>
            </a:r>
            <a:endParaRPr/>
          </a:p>
        </p:txBody>
      </p:sp>
      <p:sp>
        <p:nvSpPr>
          <p:cNvPr id="5344" name="Google Shape;5344;p3"/>
          <p:cNvSpPr txBox="1">
            <a:spLocks noGrp="1"/>
          </p:cNvSpPr>
          <p:nvPr>
            <p:ph type="title" idx="7"/>
          </p:nvPr>
        </p:nvSpPr>
        <p:spPr>
          <a:xfrm>
            <a:off x="6055750" y="1424575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45" name="Google Shape;5345;p3"/>
          <p:cNvSpPr txBox="1">
            <a:spLocks noGrp="1"/>
          </p:cNvSpPr>
          <p:nvPr>
            <p:ph type="subTitle" idx="8"/>
          </p:nvPr>
        </p:nvSpPr>
        <p:spPr>
          <a:xfrm>
            <a:off x="2216800" y="30893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Metodologías ágiles a escala</a:t>
            </a:r>
            <a:endParaRPr/>
          </a:p>
        </p:txBody>
      </p:sp>
      <p:grpSp>
        <p:nvGrpSpPr>
          <p:cNvPr id="5346" name="Google Shape;5346;p3"/>
          <p:cNvGrpSpPr/>
          <p:nvPr/>
        </p:nvGrpSpPr>
        <p:grpSpPr>
          <a:xfrm flipH="1">
            <a:off x="3888856" y="2866835"/>
            <a:ext cx="879823" cy="1745096"/>
            <a:chOff x="4238035" y="2968297"/>
            <a:chExt cx="828770" cy="1643835"/>
          </a:xfrm>
        </p:grpSpPr>
        <p:sp>
          <p:nvSpPr>
            <p:cNvPr id="5347" name="Google Shape;5347;p3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8" name="Google Shape;5348;p3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9" name="Google Shape;5349;p3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0" name="Google Shape;5350;p3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1" name="Google Shape;5351;p3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2" name="Google Shape;5352;p3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3" name="Google Shape;5353;p3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Google Shape;5354;p3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5" name="Google Shape;5355;p3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6" name="Google Shape;5356;p3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Google Shape;5357;p3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8" name="Google Shape;5358;p3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9" name="Google Shape;5359;p3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0" name="Google Shape;5360;p3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1" name="Google Shape;5361;p3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2" name="Google Shape;5362;p3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3" name="Google Shape;5363;p3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4" name="Google Shape;5364;p3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5" name="Google Shape;5365;p3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6" name="Google Shape;5366;p3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7" name="Google Shape;5367;p3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8" name="Google Shape;5368;p3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Google Shape;5369;p3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0" name="Google Shape;5370;p3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1" name="Google Shape;5371;p3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Google Shape;5372;p3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3" name="Google Shape;5373;p3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4" name="Google Shape;5374;p3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5" name="Google Shape;5375;p3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6" name="Google Shape;5376;p3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7" name="Google Shape;5377;p3"/>
          <p:cNvSpPr txBox="1">
            <a:spLocks noGrp="1"/>
          </p:cNvSpPr>
          <p:nvPr>
            <p:ph type="title" idx="7"/>
          </p:nvPr>
        </p:nvSpPr>
        <p:spPr>
          <a:xfrm>
            <a:off x="5653575" y="3090175"/>
            <a:ext cx="915600" cy="93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78" name="Google Shape;5378;p3"/>
          <p:cNvSpPr txBox="1">
            <a:spLocks noGrp="1"/>
          </p:cNvSpPr>
          <p:nvPr>
            <p:ph type="subTitle" idx="6"/>
          </p:nvPr>
        </p:nvSpPr>
        <p:spPr>
          <a:xfrm>
            <a:off x="6582175" y="3089350"/>
            <a:ext cx="173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1600"/>
              <a:t>Relación entre DevOps y metodologías ágiles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3" name="Google Shape;5383;p5"/>
          <p:cNvSpPr txBox="1">
            <a:spLocks noGrp="1"/>
          </p:cNvSpPr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5 Principios del DevOps </a:t>
            </a:r>
            <a:endParaRPr/>
          </a:p>
        </p:txBody>
      </p:sp>
      <p:sp>
        <p:nvSpPr>
          <p:cNvPr id="5384" name="Google Shape;5384;p5"/>
          <p:cNvSpPr txBox="1">
            <a:spLocks noGrp="1"/>
          </p:cNvSpPr>
          <p:nvPr>
            <p:ph type="title" idx="2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385" name="Google Shape;5385;p5"/>
          <p:cNvGrpSpPr/>
          <p:nvPr/>
        </p:nvGrpSpPr>
        <p:grpSpPr>
          <a:xfrm>
            <a:off x="568365" y="1095924"/>
            <a:ext cx="4237475" cy="3555900"/>
            <a:chOff x="568365" y="943524"/>
            <a:chExt cx="4237475" cy="3555900"/>
          </a:xfrm>
        </p:grpSpPr>
        <p:grpSp>
          <p:nvGrpSpPr>
            <p:cNvPr id="5386" name="Google Shape;5386;p5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5387" name="Google Shape;5387;p5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5388" name="Google Shape;5388;p5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9" name="Google Shape;5389;p5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058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0" name="Google Shape;5390;p5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1" name="Google Shape;5391;p5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058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2" name="Google Shape;5392;p5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66" extrusionOk="0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3" name="Google Shape;5393;p5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216" extrusionOk="0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4" name="Google Shape;5394;p5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857" extrusionOk="0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5" name="Google Shape;5395;p5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430" extrusionOk="0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96" name="Google Shape;5396;p5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53147" extrusionOk="0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7" name="Google Shape;5397;p5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60344" h="53147" extrusionOk="0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41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8" name="Google Shape;5398;p5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74031" h="42481" extrusionOk="0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9" name="Google Shape;5399;p5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52523" h="42481" extrusionOk="0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0" name="Google Shape;5400;p5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avLst/>
                <a:gdLst/>
                <a:ahLst/>
                <a:cxnLst/>
                <a:rect l="l" t="t" r="r" b="b"/>
                <a:pathLst>
                  <a:path w="37697" h="22383" extrusionOk="0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1" name="Google Shape;5401;p5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6031" extrusionOk="0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2" name="Google Shape;5402;p5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10779" extrusionOk="0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3" name="Google Shape;5403;p5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11432" extrusionOk="0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4" name="Google Shape;5404;p5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avLst/>
                <a:gdLst/>
                <a:ahLst/>
                <a:cxnLst/>
                <a:rect l="l" t="t" r="r" b="b"/>
                <a:pathLst>
                  <a:path w="14842" h="22357" extrusionOk="0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5" name="Google Shape;5405;p5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22139" extrusionOk="0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6" name="Google Shape;5406;p5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6086" extrusionOk="0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7" name="Google Shape;5407;p5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14394" extrusionOk="0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8" name="Google Shape;5408;p5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avLst/>
                <a:gdLst/>
                <a:ahLst/>
                <a:cxnLst/>
                <a:rect l="l" t="t" r="r" b="b"/>
                <a:pathLst>
                  <a:path w="17796" h="12283" extrusionOk="0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9" name="Google Shape;5409;p5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0" name="Google Shape;5410;p5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1" name="Google Shape;5411;p5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11936" h="5441" extrusionOk="0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2" name="Google Shape;5412;p5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5756" extrusionOk="0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3" name="Google Shape;5413;p5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4" name="Google Shape;5414;p5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5" name="Google Shape;5415;p5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4" extrusionOk="0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6" name="Google Shape;5416;p5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7" name="Google Shape;5417;p5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8" name="Google Shape;5418;p5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5" extrusionOk="0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9" name="Google Shape;5419;p5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8569" extrusionOk="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0" name="Google Shape;5420;p5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361" extrusionOk="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1" name="Google Shape;5421;p5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2454" extrusionOk="0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2" name="Google Shape;5422;p5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423" extrusionOk="0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3" name="Google Shape;5423;p5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4" name="Google Shape;5424;p5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5" name="Google Shape;5425;p5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642" extrusionOk="0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6" name="Google Shape;5426;p5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59" extrusionOk="0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7" name="Google Shape;5427;p5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8" name="Google Shape;5428;p5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9" name="Google Shape;5429;p5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396" extrusionOk="0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0" name="Google Shape;5430;p5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1" name="Google Shape;5431;p5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2" name="Google Shape;5432;p5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3" name="Google Shape;5433;p5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4" name="Google Shape;5434;p5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5" name="Google Shape;5435;p5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6" name="Google Shape;5436;p5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7" name="Google Shape;5437;p5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8" name="Google Shape;5438;p5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9" name="Google Shape;5439;p5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0" name="Google Shape;5440;p5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avLst/>
                <a:gdLst/>
                <a:ahLst/>
                <a:cxnLst/>
                <a:rect l="l" t="t" r="r" b="b"/>
                <a:pathLst>
                  <a:path w="74579" h="43264" extrusionOk="0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1" name="Google Shape;5441;p5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1870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2" name="Google Shape;5442;p5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avLst/>
                <a:gdLst/>
                <a:ahLst/>
                <a:cxnLst/>
                <a:rect l="l" t="t" r="r" b="b"/>
                <a:pathLst>
                  <a:path w="83141" h="1374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3" name="Google Shape;5443;p5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45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4" name="Google Shape;5444;p5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5" name="Google Shape;5445;p5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6" name="Google Shape;5446;p5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7" name="Google Shape;5447;p5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8" name="Google Shape;5448;p5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5449" name="Google Shape;5449;p5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avLst/>
                <a:gdLst/>
                <a:ahLst/>
                <a:cxnLst/>
                <a:rect l="l" t="t" r="r" b="b"/>
                <a:pathLst>
                  <a:path w="102302" h="28113" extrusionOk="0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0" name="Google Shape;5450;p5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avLst/>
                <a:gdLst/>
                <a:ahLst/>
                <a:cxnLst/>
                <a:rect l="l" t="t" r="r" b="b"/>
                <a:pathLst>
                  <a:path w="78965" h="26106" extrusionOk="0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1" name="Google Shape;5451;p5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26784" extrusionOk="0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2" name="Google Shape;5452;p5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109187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3" name="Google Shape;5453;p5"/>
            <p:cNvGrpSpPr/>
            <p:nvPr/>
          </p:nvGrpSpPr>
          <p:grpSpPr>
            <a:xfrm>
              <a:off x="2941338" y="2361969"/>
              <a:ext cx="1864502" cy="2095477"/>
              <a:chOff x="2941338" y="2361969"/>
              <a:chExt cx="1864502" cy="2095477"/>
            </a:xfrm>
          </p:grpSpPr>
          <p:sp>
            <p:nvSpPr>
              <p:cNvPr id="5454" name="Google Shape;5454;p5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5" name="Google Shape;5455;p5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6" name="Google Shape;5456;p5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7" name="Google Shape;5457;p5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8" name="Google Shape;5458;p5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9" name="Google Shape;5459;p5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0" name="Google Shape;5460;p5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1" name="Google Shape;5461;p5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2" name="Google Shape;5462;p5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3" name="Google Shape;5463;p5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4" name="Google Shape;5464;p5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5" name="Google Shape;5465;p5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6" name="Google Shape;5466;p5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7" name="Google Shape;5467;p5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8" name="Google Shape;5468;p5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9" name="Google Shape;5469;p5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0" name="Google Shape;5470;p5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1" name="Google Shape;5471;p5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2" name="Google Shape;5472;p5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3" name="Google Shape;5473;p5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4" name="Google Shape;5474;p5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5" name="Google Shape;5475;p5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6" name="Google Shape;5476;p5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7" name="Google Shape;5477;p5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8" name="Google Shape;5478;p5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9" name="Google Shape;5479;p5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0" name="Google Shape;5480;p5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1" name="Google Shape;5481;p5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2" name="Google Shape;5482;p5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3" name="Google Shape;5483;p5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4" name="Google Shape;5484;p5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5" name="Google Shape;5485;p5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6" name="Google Shape;5486;p5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7" name="Google Shape;5487;p5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8" name="Google Shape;5488;p5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9" name="Google Shape;5489;p5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0" name="Google Shape;5490;p5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1" name="Google Shape;5491;p5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2" name="Google Shape;5492;p5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3" name="Google Shape;5493;p5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4" name="Google Shape;5494;p5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5" name="Google Shape;5495;p5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6" name="Google Shape;5496;p5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7" name="Google Shape;5497;p5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8" name="Google Shape;5498;p5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9" name="Google Shape;5499;p5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0" name="Google Shape;5500;p5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1" name="Google Shape;5501;p5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2" name="Google Shape;5502;p5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3" name="Google Shape;5503;p5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4" name="Google Shape;5504;p5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5" name="Google Shape;5505;p5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6" name="Google Shape;5506;p5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7" name="Google Shape;5507;p5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8" name="Google Shape;5508;p5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9" name="Google Shape;5509;p5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0" name="Google Shape;5510;p5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1" name="Google Shape;5511;p5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2" name="Google Shape;5512;p5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3" name="Google Shape;5513;p5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4" name="Google Shape;5514;p5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5" name="Google Shape;5515;p5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6" name="Google Shape;5516;p5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7" name="Google Shape;5517;p5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8" name="Google Shape;5518;p5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19" name="Google Shape;5519;p5"/>
            <p:cNvGrpSpPr/>
            <p:nvPr/>
          </p:nvGrpSpPr>
          <p:grpSpPr>
            <a:xfrm>
              <a:off x="767929" y="2321848"/>
              <a:ext cx="1241829" cy="2177576"/>
              <a:chOff x="767929" y="2308948"/>
              <a:chExt cx="1241829" cy="2177576"/>
            </a:xfrm>
          </p:grpSpPr>
          <p:sp>
            <p:nvSpPr>
              <p:cNvPr id="5520" name="Google Shape;5520;p5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007" extrusionOk="0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1" name="Google Shape;5521;p5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2" name="Google Shape;5522;p5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3" name="Google Shape;5523;p5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4743" extrusionOk="0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4" name="Google Shape;5524;p5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5" name="Google Shape;5525;p5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6" name="Google Shape;5526;p5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7" name="Google Shape;5527;p5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8" name="Google Shape;5528;p5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7333" extrusionOk="0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9" name="Google Shape;5529;p5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0" name="Google Shape;5530;p5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1" name="Google Shape;5531;p5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2" name="Google Shape;5532;p5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3" name="Google Shape;5533;p5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351" extrusionOk="0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4" name="Google Shape;5534;p5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5" name="Google Shape;5535;p5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6" name="Google Shape;5536;p5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929" extrusionOk="0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7" name="Google Shape;5537;p5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8" name="Google Shape;5538;p5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9" name="Google Shape;5539;p5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24394" extrusionOk="0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0" name="Google Shape;5540;p5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202" h="24394" extrusionOk="0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1" name="Google Shape;5541;p5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81" extrusionOk="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2" name="Google Shape;5542;p5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avLst/>
                <a:gdLst/>
                <a:ahLst/>
                <a:cxnLst/>
                <a:rect l="l" t="t" r="r" b="b"/>
                <a:pathLst>
                  <a:path w="20180" h="33866" extrusionOk="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3" name="Google Shape;5543;p5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4" name="Google Shape;5544;p5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58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5" name="Google Shape;5545;p5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6" name="Google Shape;5546;p5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5687" extrusionOk="0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7" name="Google Shape;5547;p5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8" name="Google Shape;5548;p5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avLst/>
                <a:gdLst/>
                <a:ahLst/>
                <a:cxnLst/>
                <a:rect l="l" t="t" r="r" b="b"/>
                <a:pathLst>
                  <a:path w="10370" h="1526" extrusionOk="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9" name="Google Shape;5549;p5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8703" extrusionOk="0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0" name="Google Shape;5550;p5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18703" extrusionOk="0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1" name="Google Shape;5551;p5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2" name="Google Shape;5552;p5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3" name="Google Shape;5553;p5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4" name="Google Shape;5554;p5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5" name="Google Shape;5555;p5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498" extrusionOk="0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6" name="Google Shape;5556;p5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627" extrusionOk="0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7" name="Google Shape;5557;p5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1581" extrusionOk="0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8" name="Google Shape;5558;p5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11621" extrusionOk="0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9" name="Google Shape;5559;p5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0" name="Google Shape;5560;p5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5" name="Google Shape;5565;p6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Los 5 principios</a:t>
            </a:r>
            <a:endParaRPr/>
          </a:p>
        </p:txBody>
      </p:sp>
      <p:sp>
        <p:nvSpPr>
          <p:cNvPr id="5566" name="Google Shape;5566;p6"/>
          <p:cNvSpPr txBox="1">
            <a:spLocks noGrp="1"/>
          </p:cNvSpPr>
          <p:nvPr>
            <p:ph type="subTitle" idx="1"/>
          </p:nvPr>
        </p:nvSpPr>
        <p:spPr>
          <a:xfrm>
            <a:off x="717875" y="2258688"/>
            <a:ext cx="2617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Colaboración</a:t>
            </a:r>
            <a:endParaRPr/>
          </a:p>
        </p:txBody>
      </p:sp>
      <p:sp>
        <p:nvSpPr>
          <p:cNvPr id="5567" name="Google Shape;5567;p6"/>
          <p:cNvSpPr txBox="1">
            <a:spLocks noGrp="1"/>
          </p:cNvSpPr>
          <p:nvPr>
            <p:ph type="subTitle" idx="3"/>
          </p:nvPr>
        </p:nvSpPr>
        <p:spPr>
          <a:xfrm>
            <a:off x="807325" y="3792613"/>
            <a:ext cx="2617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Automatización</a:t>
            </a:r>
            <a:endParaRPr/>
          </a:p>
        </p:txBody>
      </p:sp>
      <p:sp>
        <p:nvSpPr>
          <p:cNvPr id="5568" name="Google Shape;5568;p6"/>
          <p:cNvSpPr/>
          <p:nvPr/>
        </p:nvSpPr>
        <p:spPr>
          <a:xfrm>
            <a:off x="807335" y="1381875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9" name="Google Shape;5569;p6"/>
          <p:cNvSpPr/>
          <p:nvPr/>
        </p:nvSpPr>
        <p:spPr>
          <a:xfrm>
            <a:off x="903450" y="2915800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0" name="Google Shape;5570;p6"/>
          <p:cNvGrpSpPr/>
          <p:nvPr/>
        </p:nvGrpSpPr>
        <p:grpSpPr>
          <a:xfrm>
            <a:off x="7179130" y="755585"/>
            <a:ext cx="1544730" cy="4137967"/>
            <a:chOff x="6778155" y="710910"/>
            <a:chExt cx="1544730" cy="4137967"/>
          </a:xfrm>
        </p:grpSpPr>
        <p:grpSp>
          <p:nvGrpSpPr>
            <p:cNvPr id="5571" name="Google Shape;5571;p6"/>
            <p:cNvGrpSpPr/>
            <p:nvPr/>
          </p:nvGrpSpPr>
          <p:grpSpPr>
            <a:xfrm>
              <a:off x="7238833" y="710910"/>
              <a:ext cx="1084052" cy="2357899"/>
              <a:chOff x="5579925" y="2019750"/>
              <a:chExt cx="769650" cy="1674050"/>
            </a:xfrm>
          </p:grpSpPr>
          <p:sp>
            <p:nvSpPr>
              <p:cNvPr id="5572" name="Google Shape;5572;p6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avLst/>
                <a:gdLst/>
                <a:ahLst/>
                <a:cxnLst/>
                <a:rect l="l" t="t" r="r" b="b"/>
                <a:pathLst>
                  <a:path w="30786" h="66962" extrusionOk="0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3" name="Google Shape;5573;p6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avLst/>
                <a:gdLst/>
                <a:ahLst/>
                <a:cxnLst/>
                <a:rect l="l" t="t" r="r" b="b"/>
                <a:pathLst>
                  <a:path w="27811" h="64007" extrusionOk="0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4" name="Google Shape;5574;p6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62636" extrusionOk="0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5" name="Google Shape;5575;p6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avLst/>
                <a:gdLst/>
                <a:ahLst/>
                <a:cxnLst/>
                <a:rect l="l" t="t" r="r" b="b"/>
                <a:pathLst>
                  <a:path w="23109" h="18517" extrusionOk="0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6" name="Google Shape;5576;p6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23295" h="34714" extrusionOk="0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7" name="Google Shape;5577;p6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42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8" name="Google Shape;5578;p6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574" extrusionOk="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9" name="Google Shape;5579;p6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5519" extrusionOk="0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80" name="Google Shape;5580;p6"/>
            <p:cNvSpPr/>
            <p:nvPr/>
          </p:nvSpPr>
          <p:spPr>
            <a:xfrm>
              <a:off x="7046935" y="3159247"/>
              <a:ext cx="57091" cy="58754"/>
            </a:xfrm>
            <a:custGeom>
              <a:avLst/>
              <a:gdLst/>
              <a:ahLst/>
              <a:cxnLst/>
              <a:rect l="l" t="t" r="r" b="b"/>
              <a:pathLst>
                <a:path w="1236" h="127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1" name="Google Shape;5581;p6"/>
            <p:cNvSpPr/>
            <p:nvPr/>
          </p:nvSpPr>
          <p:spPr>
            <a:xfrm>
              <a:off x="7070953" y="2794854"/>
              <a:ext cx="46837" cy="85359"/>
            </a:xfrm>
            <a:custGeom>
              <a:avLst/>
              <a:gdLst/>
              <a:ahLst/>
              <a:cxnLst/>
              <a:rect l="l" t="t" r="r" b="b"/>
              <a:pathLst>
                <a:path w="101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Google Shape;5582;p6"/>
            <p:cNvSpPr/>
            <p:nvPr/>
          </p:nvSpPr>
          <p:spPr>
            <a:xfrm>
              <a:off x="7114141" y="3303729"/>
              <a:ext cx="35890" cy="77738"/>
            </a:xfrm>
            <a:custGeom>
              <a:avLst/>
              <a:gdLst/>
              <a:ahLst/>
              <a:cxnLst/>
              <a:rect l="l" t="t" r="r" b="b"/>
              <a:pathLst>
                <a:path w="777" h="1683" extrusionOk="0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3" name="Google Shape;5583;p6"/>
            <p:cNvSpPr/>
            <p:nvPr/>
          </p:nvSpPr>
          <p:spPr>
            <a:xfrm>
              <a:off x="7102178" y="2959059"/>
              <a:ext cx="52333" cy="78107"/>
            </a:xfrm>
            <a:custGeom>
              <a:avLst/>
              <a:gdLst/>
              <a:ahLst/>
              <a:cxnLst/>
              <a:rect l="l" t="t" r="r" b="b"/>
              <a:pathLst>
                <a:path w="1133" h="1691" extrusionOk="0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4" name="Google Shape;5584;p6"/>
            <p:cNvSpPr/>
            <p:nvPr/>
          </p:nvSpPr>
          <p:spPr>
            <a:xfrm>
              <a:off x="7135758" y="2723352"/>
              <a:ext cx="71086" cy="65959"/>
            </a:xfrm>
            <a:custGeom>
              <a:avLst/>
              <a:gdLst/>
              <a:ahLst/>
              <a:cxnLst/>
              <a:rect l="l" t="t" r="r" b="b"/>
              <a:pathLst>
                <a:path w="1539" h="1428" extrusionOk="0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5" name="Google Shape;5585;p6"/>
            <p:cNvSpPr/>
            <p:nvPr/>
          </p:nvSpPr>
          <p:spPr>
            <a:xfrm>
              <a:off x="7040837" y="2676977"/>
              <a:ext cx="139679" cy="828510"/>
            </a:xfrm>
            <a:custGeom>
              <a:avLst/>
              <a:gdLst/>
              <a:ahLst/>
              <a:cxnLst/>
              <a:rect l="l" t="t" r="r" b="b"/>
              <a:pathLst>
                <a:path w="3024" h="17937" extrusionOk="0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6" name="Google Shape;5586;p6"/>
            <p:cNvSpPr/>
            <p:nvPr/>
          </p:nvSpPr>
          <p:spPr>
            <a:xfrm>
              <a:off x="7132525" y="3215229"/>
              <a:ext cx="144898" cy="116445"/>
            </a:xfrm>
            <a:custGeom>
              <a:avLst/>
              <a:gdLst/>
              <a:ahLst/>
              <a:cxnLst/>
              <a:rect l="l" t="t" r="r" b="b"/>
              <a:pathLst>
                <a:path w="3137" h="2521" extrusionOk="0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7" name="Google Shape;5587;p6"/>
            <p:cNvSpPr/>
            <p:nvPr/>
          </p:nvSpPr>
          <p:spPr>
            <a:xfrm>
              <a:off x="6926286" y="3107930"/>
              <a:ext cx="160603" cy="97599"/>
            </a:xfrm>
            <a:custGeom>
              <a:avLst/>
              <a:gdLst/>
              <a:ahLst/>
              <a:cxnLst/>
              <a:rect l="l" t="t" r="r" b="b"/>
              <a:pathLst>
                <a:path w="3477" h="2113" extrusionOk="0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8" name="Google Shape;5588;p6"/>
            <p:cNvSpPr/>
            <p:nvPr/>
          </p:nvSpPr>
          <p:spPr>
            <a:xfrm>
              <a:off x="7118021" y="2874301"/>
              <a:ext cx="211412" cy="125729"/>
            </a:xfrm>
            <a:custGeom>
              <a:avLst/>
              <a:gdLst/>
              <a:ahLst/>
              <a:cxnLst/>
              <a:rect l="l" t="t" r="r" b="b"/>
              <a:pathLst>
                <a:path w="4577" h="2722" extrusionOk="0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9" name="Google Shape;5589;p6"/>
            <p:cNvSpPr/>
            <p:nvPr/>
          </p:nvSpPr>
          <p:spPr>
            <a:xfrm>
              <a:off x="7189893" y="2643073"/>
              <a:ext cx="232243" cy="121803"/>
            </a:xfrm>
            <a:custGeom>
              <a:avLst/>
              <a:gdLst/>
              <a:ahLst/>
              <a:cxnLst/>
              <a:rect l="l" t="t" r="r" b="b"/>
              <a:pathLst>
                <a:path w="5028" h="2637" extrusionOk="0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0" name="Google Shape;5590;p6"/>
            <p:cNvSpPr/>
            <p:nvPr/>
          </p:nvSpPr>
          <p:spPr>
            <a:xfrm>
              <a:off x="6969382" y="2650325"/>
              <a:ext cx="167023" cy="185176"/>
            </a:xfrm>
            <a:custGeom>
              <a:avLst/>
              <a:gdLst/>
              <a:ahLst/>
              <a:cxnLst/>
              <a:rect l="l" t="t" r="r" b="b"/>
              <a:pathLst>
                <a:path w="3616" h="4009" extrusionOk="0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1" name="Google Shape;5591;p6"/>
            <p:cNvSpPr/>
            <p:nvPr/>
          </p:nvSpPr>
          <p:spPr>
            <a:xfrm>
              <a:off x="7046935" y="3159247"/>
              <a:ext cx="57091" cy="58754"/>
            </a:xfrm>
            <a:custGeom>
              <a:avLst/>
              <a:gdLst/>
              <a:ahLst/>
              <a:cxnLst/>
              <a:rect l="l" t="t" r="r" b="b"/>
              <a:pathLst>
                <a:path w="1236" h="127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2" name="Google Shape;5592;p6"/>
            <p:cNvSpPr/>
            <p:nvPr/>
          </p:nvSpPr>
          <p:spPr>
            <a:xfrm>
              <a:off x="7070953" y="2794854"/>
              <a:ext cx="46837" cy="85359"/>
            </a:xfrm>
            <a:custGeom>
              <a:avLst/>
              <a:gdLst/>
              <a:ahLst/>
              <a:cxnLst/>
              <a:rect l="l" t="t" r="r" b="b"/>
              <a:pathLst>
                <a:path w="101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3" name="Google Shape;5593;p6"/>
            <p:cNvSpPr/>
            <p:nvPr/>
          </p:nvSpPr>
          <p:spPr>
            <a:xfrm>
              <a:off x="7114141" y="3303729"/>
              <a:ext cx="35890" cy="77738"/>
            </a:xfrm>
            <a:custGeom>
              <a:avLst/>
              <a:gdLst/>
              <a:ahLst/>
              <a:cxnLst/>
              <a:rect l="l" t="t" r="r" b="b"/>
              <a:pathLst>
                <a:path w="777" h="1683" extrusionOk="0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4" name="Google Shape;5594;p6"/>
            <p:cNvSpPr/>
            <p:nvPr/>
          </p:nvSpPr>
          <p:spPr>
            <a:xfrm>
              <a:off x="7102178" y="2959059"/>
              <a:ext cx="52333" cy="78107"/>
            </a:xfrm>
            <a:custGeom>
              <a:avLst/>
              <a:gdLst/>
              <a:ahLst/>
              <a:cxnLst/>
              <a:rect l="l" t="t" r="r" b="b"/>
              <a:pathLst>
                <a:path w="1133" h="1691" extrusionOk="0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5" name="Google Shape;5595;p6"/>
            <p:cNvSpPr/>
            <p:nvPr/>
          </p:nvSpPr>
          <p:spPr>
            <a:xfrm>
              <a:off x="7135758" y="2723352"/>
              <a:ext cx="71086" cy="65959"/>
            </a:xfrm>
            <a:custGeom>
              <a:avLst/>
              <a:gdLst/>
              <a:ahLst/>
              <a:cxnLst/>
              <a:rect l="l" t="t" r="r" b="b"/>
              <a:pathLst>
                <a:path w="1539" h="1428" extrusionOk="0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6" name="Google Shape;5596;p6"/>
            <p:cNvSpPr/>
            <p:nvPr/>
          </p:nvSpPr>
          <p:spPr>
            <a:xfrm>
              <a:off x="7040837" y="2676977"/>
              <a:ext cx="139679" cy="828510"/>
            </a:xfrm>
            <a:custGeom>
              <a:avLst/>
              <a:gdLst/>
              <a:ahLst/>
              <a:cxnLst/>
              <a:rect l="l" t="t" r="r" b="b"/>
              <a:pathLst>
                <a:path w="3024" h="17937" extrusionOk="0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7" name="Google Shape;5597;p6"/>
            <p:cNvSpPr/>
            <p:nvPr/>
          </p:nvSpPr>
          <p:spPr>
            <a:xfrm>
              <a:off x="7132525" y="3215229"/>
              <a:ext cx="144898" cy="116445"/>
            </a:xfrm>
            <a:custGeom>
              <a:avLst/>
              <a:gdLst/>
              <a:ahLst/>
              <a:cxnLst/>
              <a:rect l="l" t="t" r="r" b="b"/>
              <a:pathLst>
                <a:path w="3137" h="2521" extrusionOk="0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8" name="Google Shape;5598;p6"/>
            <p:cNvSpPr/>
            <p:nvPr/>
          </p:nvSpPr>
          <p:spPr>
            <a:xfrm>
              <a:off x="6926286" y="3107930"/>
              <a:ext cx="160603" cy="97599"/>
            </a:xfrm>
            <a:custGeom>
              <a:avLst/>
              <a:gdLst/>
              <a:ahLst/>
              <a:cxnLst/>
              <a:rect l="l" t="t" r="r" b="b"/>
              <a:pathLst>
                <a:path w="3477" h="2113" extrusionOk="0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9" name="Google Shape;5599;p6"/>
            <p:cNvSpPr/>
            <p:nvPr/>
          </p:nvSpPr>
          <p:spPr>
            <a:xfrm>
              <a:off x="7118021" y="2874301"/>
              <a:ext cx="211412" cy="125729"/>
            </a:xfrm>
            <a:custGeom>
              <a:avLst/>
              <a:gdLst/>
              <a:ahLst/>
              <a:cxnLst/>
              <a:rect l="l" t="t" r="r" b="b"/>
              <a:pathLst>
                <a:path w="4577" h="2722" extrusionOk="0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0" name="Google Shape;5600;p6"/>
            <p:cNvSpPr/>
            <p:nvPr/>
          </p:nvSpPr>
          <p:spPr>
            <a:xfrm>
              <a:off x="7189893" y="2643073"/>
              <a:ext cx="232243" cy="121803"/>
            </a:xfrm>
            <a:custGeom>
              <a:avLst/>
              <a:gdLst/>
              <a:ahLst/>
              <a:cxnLst/>
              <a:rect l="l" t="t" r="r" b="b"/>
              <a:pathLst>
                <a:path w="5028" h="2637" extrusionOk="0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1" name="Google Shape;5601;p6"/>
            <p:cNvSpPr/>
            <p:nvPr/>
          </p:nvSpPr>
          <p:spPr>
            <a:xfrm>
              <a:off x="6969382" y="2650325"/>
              <a:ext cx="167023" cy="185176"/>
            </a:xfrm>
            <a:custGeom>
              <a:avLst/>
              <a:gdLst/>
              <a:ahLst/>
              <a:cxnLst/>
              <a:rect l="l" t="t" r="r" b="b"/>
              <a:pathLst>
                <a:path w="3616" h="4009" extrusionOk="0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rgbClr val="A2C4DD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2" name="Google Shape;5602;p6"/>
            <p:cNvSpPr/>
            <p:nvPr/>
          </p:nvSpPr>
          <p:spPr>
            <a:xfrm>
              <a:off x="6970259" y="3438049"/>
              <a:ext cx="299819" cy="351321"/>
            </a:xfrm>
            <a:custGeom>
              <a:avLst/>
              <a:gdLst/>
              <a:ahLst/>
              <a:cxnLst/>
              <a:rect l="l" t="t" r="r" b="b"/>
              <a:pathLst>
                <a:path w="6491" h="7606" extrusionOk="0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3" name="Google Shape;5603;p6"/>
            <p:cNvSpPr/>
            <p:nvPr/>
          </p:nvSpPr>
          <p:spPr>
            <a:xfrm>
              <a:off x="6970259" y="3438049"/>
              <a:ext cx="299819" cy="351321"/>
            </a:xfrm>
            <a:custGeom>
              <a:avLst/>
              <a:gdLst/>
              <a:ahLst/>
              <a:cxnLst/>
              <a:rect l="l" t="t" r="r" b="b"/>
              <a:pathLst>
                <a:path w="6491" h="7606" extrusionOk="0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6019"/>
                  </a:lnTo>
                  <a:cubicBezTo>
                    <a:pt x="6030" y="6258"/>
                    <a:pt x="5535" y="6389"/>
                    <a:pt x="5020" y="6389"/>
                  </a:cubicBezTo>
                  <a:cubicBezTo>
                    <a:pt x="2623" y="6389"/>
                    <a:pt x="659" y="3575"/>
                    <a:pt x="473" y="0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4" name="Google Shape;5604;p6"/>
            <p:cNvSpPr/>
            <p:nvPr/>
          </p:nvSpPr>
          <p:spPr>
            <a:xfrm>
              <a:off x="6778155" y="3797823"/>
              <a:ext cx="901860" cy="56444"/>
            </a:xfrm>
            <a:custGeom>
              <a:avLst/>
              <a:gdLst/>
              <a:ahLst/>
              <a:cxnLst/>
              <a:rect l="l" t="t" r="r" b="b"/>
              <a:pathLst>
                <a:path w="1952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5" name="Google Shape;5605;p6"/>
            <p:cNvSpPr/>
            <p:nvPr/>
          </p:nvSpPr>
          <p:spPr>
            <a:xfrm>
              <a:off x="6778155" y="3797823"/>
              <a:ext cx="901860" cy="56444"/>
            </a:xfrm>
            <a:custGeom>
              <a:avLst/>
              <a:gdLst/>
              <a:ahLst/>
              <a:cxnLst/>
              <a:rect l="l" t="t" r="r" b="b"/>
              <a:pathLst>
                <a:path w="1952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6" name="Google Shape;5606;p6"/>
            <p:cNvSpPr/>
            <p:nvPr/>
          </p:nvSpPr>
          <p:spPr>
            <a:xfrm>
              <a:off x="7331834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7" name="Google Shape;5607;p6"/>
            <p:cNvSpPr/>
            <p:nvPr/>
          </p:nvSpPr>
          <p:spPr>
            <a:xfrm>
              <a:off x="7357562" y="3804059"/>
              <a:ext cx="25728" cy="1044818"/>
            </a:xfrm>
            <a:custGeom>
              <a:avLst/>
              <a:gdLst/>
              <a:ahLst/>
              <a:cxnLst/>
              <a:rect l="l" t="t" r="r" b="b"/>
              <a:pathLst>
                <a:path w="557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556" y="226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8" name="Google Shape;5608;p6"/>
            <p:cNvSpPr/>
            <p:nvPr/>
          </p:nvSpPr>
          <p:spPr>
            <a:xfrm>
              <a:off x="7651562" y="3804105"/>
              <a:ext cx="25774" cy="1044772"/>
            </a:xfrm>
            <a:custGeom>
              <a:avLst/>
              <a:gdLst/>
              <a:ahLst/>
              <a:cxnLst/>
              <a:rect l="l" t="t" r="r" b="b"/>
              <a:pathLst>
                <a:path w="558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9" name="Google Shape;5609;p6"/>
            <p:cNvSpPr/>
            <p:nvPr/>
          </p:nvSpPr>
          <p:spPr>
            <a:xfrm>
              <a:off x="7331834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0" name="Google Shape;5610;p6"/>
            <p:cNvSpPr/>
            <p:nvPr/>
          </p:nvSpPr>
          <p:spPr>
            <a:xfrm>
              <a:off x="7651562" y="3804105"/>
              <a:ext cx="25774" cy="1044772"/>
            </a:xfrm>
            <a:custGeom>
              <a:avLst/>
              <a:gdLst/>
              <a:ahLst/>
              <a:cxnLst/>
              <a:rect l="l" t="t" r="r" b="b"/>
              <a:pathLst>
                <a:path w="558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1" name="Google Shape;5611;p6"/>
            <p:cNvSpPr/>
            <p:nvPr/>
          </p:nvSpPr>
          <p:spPr>
            <a:xfrm>
              <a:off x="6778155" y="3772742"/>
              <a:ext cx="945740" cy="56444"/>
            </a:xfrm>
            <a:custGeom>
              <a:avLst/>
              <a:gdLst/>
              <a:ahLst/>
              <a:cxnLst/>
              <a:rect l="l" t="t" r="r" b="b"/>
              <a:pathLst>
                <a:path w="2047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20475" y="1221"/>
                  </a:lnTo>
                  <a:lnTo>
                    <a:pt x="20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2" name="Google Shape;5612;p6"/>
            <p:cNvSpPr/>
            <p:nvPr/>
          </p:nvSpPr>
          <p:spPr>
            <a:xfrm>
              <a:off x="709982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3" name="Google Shape;5613;p6"/>
            <p:cNvSpPr/>
            <p:nvPr/>
          </p:nvSpPr>
          <p:spPr>
            <a:xfrm>
              <a:off x="709982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4" name="Google Shape;5614;p6"/>
            <p:cNvSpPr/>
            <p:nvPr/>
          </p:nvSpPr>
          <p:spPr>
            <a:xfrm>
              <a:off x="713474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5" name="Google Shape;5615;p6"/>
            <p:cNvSpPr/>
            <p:nvPr/>
          </p:nvSpPr>
          <p:spPr>
            <a:xfrm>
              <a:off x="7674102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7" y="2261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6" name="Google Shape;5616;p6"/>
            <p:cNvSpPr/>
            <p:nvPr/>
          </p:nvSpPr>
          <p:spPr>
            <a:xfrm>
              <a:off x="6778155" y="3804059"/>
              <a:ext cx="49700" cy="1044818"/>
            </a:xfrm>
            <a:custGeom>
              <a:avLst/>
              <a:gdLst/>
              <a:ahLst/>
              <a:cxnLst/>
              <a:rect l="l" t="t" r="r" b="b"/>
              <a:pathLst>
                <a:path w="1076" h="22620" extrusionOk="0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7" name="Google Shape;5617;p6"/>
            <p:cNvSpPr/>
            <p:nvPr/>
          </p:nvSpPr>
          <p:spPr>
            <a:xfrm>
              <a:off x="6778155" y="3804059"/>
              <a:ext cx="49700" cy="1044818"/>
            </a:xfrm>
            <a:custGeom>
              <a:avLst/>
              <a:gdLst/>
              <a:ahLst/>
              <a:cxnLst/>
              <a:rect l="l" t="t" r="r" b="b"/>
              <a:pathLst>
                <a:path w="1076" h="22620" extrusionOk="0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8" name="Google Shape;5618;p6"/>
            <p:cNvSpPr/>
            <p:nvPr/>
          </p:nvSpPr>
          <p:spPr>
            <a:xfrm>
              <a:off x="6778155" y="3772742"/>
              <a:ext cx="355986" cy="62218"/>
            </a:xfrm>
            <a:custGeom>
              <a:avLst/>
              <a:gdLst/>
              <a:ahLst/>
              <a:cxnLst/>
              <a:rect l="l" t="t" r="r" b="b"/>
              <a:pathLst>
                <a:path w="7707" h="1347" extrusionOk="0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9" name="Google Shape;5619;p6"/>
            <p:cNvSpPr/>
            <p:nvPr/>
          </p:nvSpPr>
          <p:spPr>
            <a:xfrm>
              <a:off x="6778155" y="3772742"/>
              <a:ext cx="355986" cy="62218"/>
            </a:xfrm>
            <a:custGeom>
              <a:avLst/>
              <a:gdLst/>
              <a:ahLst/>
              <a:cxnLst/>
              <a:rect l="l" t="t" r="r" b="b"/>
              <a:pathLst>
                <a:path w="7707" h="1347" extrusionOk="0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2B2B30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20" name="Google Shape;562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4" y="3068934"/>
            <a:ext cx="438025" cy="46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1" name="Google Shape;562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062" y="1551925"/>
            <a:ext cx="438025" cy="435407"/>
          </a:xfrm>
          <a:prstGeom prst="rect">
            <a:avLst/>
          </a:prstGeom>
          <a:noFill/>
          <a:ln>
            <a:noFill/>
          </a:ln>
        </p:spPr>
      </p:pic>
      <p:sp>
        <p:nvSpPr>
          <p:cNvPr id="5622" name="Google Shape;5622;p6"/>
          <p:cNvSpPr txBox="1">
            <a:spLocks noGrp="1"/>
          </p:cNvSpPr>
          <p:nvPr>
            <p:ph type="subTitle" idx="1"/>
          </p:nvPr>
        </p:nvSpPr>
        <p:spPr>
          <a:xfrm>
            <a:off x="6026223" y="1798200"/>
            <a:ext cx="2395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Crear con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el fin en 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 mente</a:t>
            </a:r>
            <a:endParaRPr/>
          </a:p>
        </p:txBody>
      </p:sp>
      <p:sp>
        <p:nvSpPr>
          <p:cNvPr id="5623" name="Google Shape;5623;p6"/>
          <p:cNvSpPr/>
          <p:nvPr/>
        </p:nvSpPr>
        <p:spPr>
          <a:xfrm>
            <a:off x="3109210" y="1381873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4" name="Google Shape;562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541" y="1539375"/>
            <a:ext cx="478815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5" name="Google Shape;5625;p6"/>
          <p:cNvSpPr txBox="1">
            <a:spLocks noGrp="1"/>
          </p:cNvSpPr>
          <p:nvPr>
            <p:ph type="subTitle" idx="3"/>
          </p:nvPr>
        </p:nvSpPr>
        <p:spPr>
          <a:xfrm>
            <a:off x="3109201" y="3848250"/>
            <a:ext cx="3081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Custom-Centric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5626" name="Google Shape;5626;p6"/>
          <p:cNvSpPr/>
          <p:nvPr/>
        </p:nvSpPr>
        <p:spPr>
          <a:xfrm>
            <a:off x="3212462" y="2719198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7" name="Google Shape;562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5776" y="2872573"/>
            <a:ext cx="478800" cy="4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28" name="Google Shape;5628;p6"/>
          <p:cNvSpPr/>
          <p:nvPr/>
        </p:nvSpPr>
        <p:spPr>
          <a:xfrm>
            <a:off x="5182260" y="1304448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9" name="Google Shape;5629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600" y="1462375"/>
            <a:ext cx="478800" cy="459648"/>
          </a:xfrm>
          <a:prstGeom prst="rect">
            <a:avLst/>
          </a:prstGeom>
          <a:noFill/>
          <a:ln>
            <a:noFill/>
          </a:ln>
        </p:spPr>
      </p:pic>
      <p:sp>
        <p:nvSpPr>
          <p:cNvPr id="5630" name="Google Shape;5630;p6"/>
          <p:cNvSpPr txBox="1">
            <a:spLocks noGrp="1"/>
          </p:cNvSpPr>
          <p:nvPr>
            <p:ph type="subTitle" idx="1"/>
          </p:nvPr>
        </p:nvSpPr>
        <p:spPr>
          <a:xfrm>
            <a:off x="2867098" y="2208038"/>
            <a:ext cx="2395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Mejora Continua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" name="Google Shape;5635;g2390260b6a0_0_11"/>
          <p:cNvSpPr txBox="1">
            <a:spLocks noGrp="1"/>
          </p:cNvSpPr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Ingeniero DevOps</a:t>
            </a:r>
            <a:endParaRPr/>
          </a:p>
        </p:txBody>
      </p:sp>
      <p:sp>
        <p:nvSpPr>
          <p:cNvPr id="5636" name="Google Shape;5636;g2390260b6a0_0_11"/>
          <p:cNvSpPr txBox="1">
            <a:spLocks noGrp="1"/>
          </p:cNvSpPr>
          <p:nvPr>
            <p:ph type="title" idx="2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637" name="Google Shape;5637;g2390260b6a0_0_11"/>
          <p:cNvGrpSpPr/>
          <p:nvPr/>
        </p:nvGrpSpPr>
        <p:grpSpPr>
          <a:xfrm>
            <a:off x="568365" y="1095924"/>
            <a:ext cx="4237475" cy="3555900"/>
            <a:chOff x="568365" y="943524"/>
            <a:chExt cx="4237475" cy="3555900"/>
          </a:xfrm>
        </p:grpSpPr>
        <p:grpSp>
          <p:nvGrpSpPr>
            <p:cNvPr id="5638" name="Google Shape;5638;g2390260b6a0_0_11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5639" name="Google Shape;5639;g2390260b6a0_0_11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5640" name="Google Shape;5640;g2390260b6a0_0_11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1" name="Google Shape;5641;g2390260b6a0_0_11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2" name="Google Shape;5642;g2390260b6a0_0_11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3" name="Google Shape;5643;g2390260b6a0_0_11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4" name="Google Shape;5644;g2390260b6a0_0_11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66" extrusionOk="0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5" name="Google Shape;5645;g2390260b6a0_0_11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216" extrusionOk="0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6" name="Google Shape;5646;g2390260b6a0_0_11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857" extrusionOk="0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7" name="Google Shape;5647;g2390260b6a0_0_11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430" extrusionOk="0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48" name="Google Shape;5648;g2390260b6a0_0_11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53147" extrusionOk="0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9" name="Google Shape;5649;g2390260b6a0_0_11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60344" h="53147" extrusionOk="0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0" name="Google Shape;5650;g2390260b6a0_0_11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74031" h="42481" extrusionOk="0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1" name="Google Shape;5651;g2390260b6a0_0_11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52523" h="42481" extrusionOk="0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2" name="Google Shape;5652;g2390260b6a0_0_11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avLst/>
                <a:gdLst/>
                <a:ahLst/>
                <a:cxnLst/>
                <a:rect l="l" t="t" r="r" b="b"/>
                <a:pathLst>
                  <a:path w="37697" h="22383" extrusionOk="0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3" name="Google Shape;5653;g2390260b6a0_0_11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6031" extrusionOk="0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4" name="Google Shape;5654;g2390260b6a0_0_11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10779" extrusionOk="0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5" name="Google Shape;5655;g2390260b6a0_0_11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11432" extrusionOk="0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6" name="Google Shape;5656;g2390260b6a0_0_11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avLst/>
                <a:gdLst/>
                <a:ahLst/>
                <a:cxnLst/>
                <a:rect l="l" t="t" r="r" b="b"/>
                <a:pathLst>
                  <a:path w="14842" h="22357" extrusionOk="0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7" name="Google Shape;5657;g2390260b6a0_0_11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22139" extrusionOk="0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8" name="Google Shape;5658;g2390260b6a0_0_11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6086" extrusionOk="0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9" name="Google Shape;5659;g2390260b6a0_0_11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14394" extrusionOk="0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0" name="Google Shape;5660;g2390260b6a0_0_11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avLst/>
                <a:gdLst/>
                <a:ahLst/>
                <a:cxnLst/>
                <a:rect l="l" t="t" r="r" b="b"/>
                <a:pathLst>
                  <a:path w="17796" h="12283" extrusionOk="0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1" name="Google Shape;5661;g2390260b6a0_0_11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2" name="Google Shape;5662;g2390260b6a0_0_11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3" name="Google Shape;5663;g2390260b6a0_0_11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11936" h="5441" extrusionOk="0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4" name="Google Shape;5664;g2390260b6a0_0_11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5756" extrusionOk="0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5" name="Google Shape;5665;g2390260b6a0_0_11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6" name="Google Shape;5666;g2390260b6a0_0_11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7" name="Google Shape;5667;g2390260b6a0_0_11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4" extrusionOk="0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8" name="Google Shape;5668;g2390260b6a0_0_11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9" name="Google Shape;5669;g2390260b6a0_0_11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0" name="Google Shape;5670;g2390260b6a0_0_11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5" extrusionOk="0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1" name="Google Shape;5671;g2390260b6a0_0_11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8569" extrusionOk="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2" name="Google Shape;5672;g2390260b6a0_0_11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361" extrusionOk="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3" name="Google Shape;5673;g2390260b6a0_0_11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2454" extrusionOk="0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4" name="Google Shape;5674;g2390260b6a0_0_11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423" extrusionOk="0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5" name="Google Shape;5675;g2390260b6a0_0_11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6" name="Google Shape;5676;g2390260b6a0_0_11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7" name="Google Shape;5677;g2390260b6a0_0_11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642" extrusionOk="0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8" name="Google Shape;5678;g2390260b6a0_0_11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59" extrusionOk="0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9" name="Google Shape;5679;g2390260b6a0_0_11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0" name="Google Shape;5680;g2390260b6a0_0_11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1" name="Google Shape;5681;g2390260b6a0_0_11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396" extrusionOk="0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2" name="Google Shape;5682;g2390260b6a0_0_11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3" name="Google Shape;5683;g2390260b6a0_0_11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4" name="Google Shape;5684;g2390260b6a0_0_11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5" name="Google Shape;5685;g2390260b6a0_0_11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6" name="Google Shape;5686;g2390260b6a0_0_11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7" name="Google Shape;5687;g2390260b6a0_0_11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8" name="Google Shape;5688;g2390260b6a0_0_11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9" name="Google Shape;5689;g2390260b6a0_0_11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0" name="Google Shape;5690;g2390260b6a0_0_11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1" name="Google Shape;5691;g2390260b6a0_0_11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2" name="Google Shape;5692;g2390260b6a0_0_11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avLst/>
                <a:gdLst/>
                <a:ahLst/>
                <a:cxnLst/>
                <a:rect l="l" t="t" r="r" b="b"/>
                <a:pathLst>
                  <a:path w="74579" h="43264" extrusionOk="0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3" name="Google Shape;5693;g2390260b6a0_0_11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1870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4" name="Google Shape;5694;g2390260b6a0_0_11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avLst/>
                <a:gdLst/>
                <a:ahLst/>
                <a:cxnLst/>
                <a:rect l="l" t="t" r="r" b="b"/>
                <a:pathLst>
                  <a:path w="83141" h="1374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5" name="Google Shape;5695;g2390260b6a0_0_11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45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6" name="Google Shape;5696;g2390260b6a0_0_11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7" name="Google Shape;5697;g2390260b6a0_0_11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8" name="Google Shape;5698;g2390260b6a0_0_11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9" name="Google Shape;5699;g2390260b6a0_0_11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0" name="Google Shape;5700;g2390260b6a0_0_11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5701" name="Google Shape;5701;g2390260b6a0_0_11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avLst/>
                <a:gdLst/>
                <a:ahLst/>
                <a:cxnLst/>
                <a:rect l="l" t="t" r="r" b="b"/>
                <a:pathLst>
                  <a:path w="102302" h="28113" extrusionOk="0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2" name="Google Shape;5702;g2390260b6a0_0_11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avLst/>
                <a:gdLst/>
                <a:ahLst/>
                <a:cxnLst/>
                <a:rect l="l" t="t" r="r" b="b"/>
                <a:pathLst>
                  <a:path w="78965" h="26106" extrusionOk="0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3" name="Google Shape;5703;g2390260b6a0_0_11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26784" extrusionOk="0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4" name="Google Shape;5704;g2390260b6a0_0_11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109187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5" name="Google Shape;5705;g2390260b6a0_0_11"/>
            <p:cNvGrpSpPr/>
            <p:nvPr/>
          </p:nvGrpSpPr>
          <p:grpSpPr>
            <a:xfrm>
              <a:off x="2941338" y="2361969"/>
              <a:ext cx="1864502" cy="2095477"/>
              <a:chOff x="2941338" y="2361969"/>
              <a:chExt cx="1864502" cy="2095477"/>
            </a:xfrm>
          </p:grpSpPr>
          <p:sp>
            <p:nvSpPr>
              <p:cNvPr id="5706" name="Google Shape;5706;g2390260b6a0_0_11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7" name="Google Shape;5707;g2390260b6a0_0_11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8" name="Google Shape;5708;g2390260b6a0_0_11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9" name="Google Shape;5709;g2390260b6a0_0_11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0" name="Google Shape;5710;g2390260b6a0_0_11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1" name="Google Shape;5711;g2390260b6a0_0_11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2" name="Google Shape;5712;g2390260b6a0_0_11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3" name="Google Shape;5713;g2390260b6a0_0_11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4" name="Google Shape;5714;g2390260b6a0_0_11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5" name="Google Shape;5715;g2390260b6a0_0_11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6" name="Google Shape;5716;g2390260b6a0_0_11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7" name="Google Shape;5717;g2390260b6a0_0_11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8" name="Google Shape;5718;g2390260b6a0_0_11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9" name="Google Shape;5719;g2390260b6a0_0_11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0" name="Google Shape;5720;g2390260b6a0_0_11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1" name="Google Shape;5721;g2390260b6a0_0_11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2" name="Google Shape;5722;g2390260b6a0_0_11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3" name="Google Shape;5723;g2390260b6a0_0_11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4" name="Google Shape;5724;g2390260b6a0_0_11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5" name="Google Shape;5725;g2390260b6a0_0_11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6" name="Google Shape;5726;g2390260b6a0_0_11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7" name="Google Shape;5727;g2390260b6a0_0_11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8" name="Google Shape;5728;g2390260b6a0_0_11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9" name="Google Shape;5729;g2390260b6a0_0_11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0" name="Google Shape;5730;g2390260b6a0_0_11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1" name="Google Shape;5731;g2390260b6a0_0_11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2" name="Google Shape;5732;g2390260b6a0_0_11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3" name="Google Shape;5733;g2390260b6a0_0_11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4" name="Google Shape;5734;g2390260b6a0_0_11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5" name="Google Shape;5735;g2390260b6a0_0_11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6" name="Google Shape;5736;g2390260b6a0_0_11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7" name="Google Shape;5737;g2390260b6a0_0_11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8" name="Google Shape;5738;g2390260b6a0_0_11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9" name="Google Shape;5739;g2390260b6a0_0_11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0" name="Google Shape;5740;g2390260b6a0_0_11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1" name="Google Shape;5741;g2390260b6a0_0_11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2" name="Google Shape;5742;g2390260b6a0_0_11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3" name="Google Shape;5743;g2390260b6a0_0_11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4" name="Google Shape;5744;g2390260b6a0_0_11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5" name="Google Shape;5745;g2390260b6a0_0_11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6" name="Google Shape;5746;g2390260b6a0_0_11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7" name="Google Shape;5747;g2390260b6a0_0_11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8" name="Google Shape;5748;g2390260b6a0_0_11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9" name="Google Shape;5749;g2390260b6a0_0_11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0" name="Google Shape;5750;g2390260b6a0_0_11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1" name="Google Shape;5751;g2390260b6a0_0_11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2" name="Google Shape;5752;g2390260b6a0_0_11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3" name="Google Shape;5753;g2390260b6a0_0_11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4" name="Google Shape;5754;g2390260b6a0_0_11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5" name="Google Shape;5755;g2390260b6a0_0_11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6" name="Google Shape;5756;g2390260b6a0_0_11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7" name="Google Shape;5757;g2390260b6a0_0_11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8" name="Google Shape;5758;g2390260b6a0_0_11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9" name="Google Shape;5759;g2390260b6a0_0_11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0" name="Google Shape;5760;g2390260b6a0_0_11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1" name="Google Shape;5761;g2390260b6a0_0_11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2" name="Google Shape;5762;g2390260b6a0_0_11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3" name="Google Shape;5763;g2390260b6a0_0_11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4" name="Google Shape;5764;g2390260b6a0_0_11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5" name="Google Shape;5765;g2390260b6a0_0_11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6" name="Google Shape;5766;g2390260b6a0_0_11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7" name="Google Shape;5767;g2390260b6a0_0_11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8" name="Google Shape;5768;g2390260b6a0_0_11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9" name="Google Shape;5769;g2390260b6a0_0_11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0" name="Google Shape;5770;g2390260b6a0_0_11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1" name="Google Shape;5771;g2390260b6a0_0_11"/>
            <p:cNvGrpSpPr/>
            <p:nvPr/>
          </p:nvGrpSpPr>
          <p:grpSpPr>
            <a:xfrm>
              <a:off x="767929" y="2321848"/>
              <a:ext cx="1241829" cy="2177576"/>
              <a:chOff x="767929" y="2308948"/>
              <a:chExt cx="1241829" cy="2177576"/>
            </a:xfrm>
          </p:grpSpPr>
          <p:sp>
            <p:nvSpPr>
              <p:cNvPr id="5772" name="Google Shape;5772;g2390260b6a0_0_11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007" extrusionOk="0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3" name="Google Shape;5773;g2390260b6a0_0_11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4" name="Google Shape;5774;g2390260b6a0_0_11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5" name="Google Shape;5775;g2390260b6a0_0_11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4743" extrusionOk="0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6" name="Google Shape;5776;g2390260b6a0_0_11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7" name="Google Shape;5777;g2390260b6a0_0_11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8" name="Google Shape;5778;g2390260b6a0_0_11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9" name="Google Shape;5779;g2390260b6a0_0_11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0" name="Google Shape;5780;g2390260b6a0_0_11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7333" extrusionOk="0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1" name="Google Shape;5781;g2390260b6a0_0_11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2" name="Google Shape;5782;g2390260b6a0_0_11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3" name="Google Shape;5783;g2390260b6a0_0_11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4" name="Google Shape;5784;g2390260b6a0_0_11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5" name="Google Shape;5785;g2390260b6a0_0_11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351" extrusionOk="0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6" name="Google Shape;5786;g2390260b6a0_0_11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7" name="Google Shape;5787;g2390260b6a0_0_11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8" name="Google Shape;5788;g2390260b6a0_0_11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929" extrusionOk="0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9" name="Google Shape;5789;g2390260b6a0_0_11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0" name="Google Shape;5790;g2390260b6a0_0_11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1" name="Google Shape;5791;g2390260b6a0_0_11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24394" extrusionOk="0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2" name="Google Shape;5792;g2390260b6a0_0_11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202" h="24394" extrusionOk="0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3" name="Google Shape;5793;g2390260b6a0_0_11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81" extrusionOk="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4" name="Google Shape;5794;g2390260b6a0_0_11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avLst/>
                <a:gdLst/>
                <a:ahLst/>
                <a:cxnLst/>
                <a:rect l="l" t="t" r="r" b="b"/>
                <a:pathLst>
                  <a:path w="20180" h="33866" extrusionOk="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5" name="Google Shape;5795;g2390260b6a0_0_11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6" name="Google Shape;5796;g2390260b6a0_0_11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7" name="Google Shape;5797;g2390260b6a0_0_11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8" name="Google Shape;5798;g2390260b6a0_0_11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5687" extrusionOk="0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9" name="Google Shape;5799;g2390260b6a0_0_11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0" name="Google Shape;5800;g2390260b6a0_0_11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avLst/>
                <a:gdLst/>
                <a:ahLst/>
                <a:cxnLst/>
                <a:rect l="l" t="t" r="r" b="b"/>
                <a:pathLst>
                  <a:path w="10370" h="1526" extrusionOk="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1" name="Google Shape;5801;g2390260b6a0_0_11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8703" extrusionOk="0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2" name="Google Shape;5802;g2390260b6a0_0_11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18703" extrusionOk="0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3" name="Google Shape;5803;g2390260b6a0_0_11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4" name="Google Shape;5804;g2390260b6a0_0_11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5" name="Google Shape;5805;g2390260b6a0_0_11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6" name="Google Shape;5806;g2390260b6a0_0_11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7" name="Google Shape;5807;g2390260b6a0_0_11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498" extrusionOk="0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8" name="Google Shape;5808;g2390260b6a0_0_11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627" extrusionOk="0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9" name="Google Shape;5809;g2390260b6a0_0_11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1581" extrusionOk="0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0" name="Google Shape;5810;g2390260b6a0_0_11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11621" extrusionOk="0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1" name="Google Shape;5811;g2390260b6a0_0_11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2" name="Google Shape;5812;g2390260b6a0_0_11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7" name="Google Shape;5817;p12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5818" name="Google Shape;5818;p12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9" name="Google Shape;5819;p12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0" name="Google Shape;5820;p12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1" name="Google Shape;5821;p12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2" name="Google Shape;5822;p12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3" name="Google Shape;5823;p12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4" name="Google Shape;5824;p12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5" name="Google Shape;5825;p12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6" name="Google Shape;5826;p12"/>
          <p:cNvGrpSpPr/>
          <p:nvPr/>
        </p:nvGrpSpPr>
        <p:grpSpPr>
          <a:xfrm>
            <a:off x="-98967" y="710910"/>
            <a:ext cx="1084052" cy="2357899"/>
            <a:chOff x="5579925" y="2019750"/>
            <a:chExt cx="769650" cy="1674050"/>
          </a:xfrm>
        </p:grpSpPr>
        <p:sp>
          <p:nvSpPr>
            <p:cNvPr id="5827" name="Google Shape;5827;p12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8" name="Google Shape;5828;p12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9" name="Google Shape;5829;p12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0" name="Google Shape;5830;p12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1" name="Google Shape;5831;p12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2" name="Google Shape;5832;p12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3" name="Google Shape;5833;p12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4" name="Google Shape;5834;p12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35" name="Google Shape;583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25" y="404390"/>
            <a:ext cx="5937899" cy="3461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36" name="Google Shape;5836;p12"/>
          <p:cNvGrpSpPr/>
          <p:nvPr/>
        </p:nvGrpSpPr>
        <p:grpSpPr>
          <a:xfrm>
            <a:off x="-9" y="2223516"/>
            <a:ext cx="3908432" cy="2388416"/>
            <a:chOff x="31441" y="2223541"/>
            <a:chExt cx="3908432" cy="2388416"/>
          </a:xfrm>
        </p:grpSpPr>
        <p:grpSp>
          <p:nvGrpSpPr>
            <p:cNvPr id="5837" name="Google Shape;5837;p12"/>
            <p:cNvGrpSpPr/>
            <p:nvPr/>
          </p:nvGrpSpPr>
          <p:grpSpPr>
            <a:xfrm>
              <a:off x="1880149" y="2223541"/>
              <a:ext cx="1529243" cy="2357801"/>
              <a:chOff x="1732748" y="1369449"/>
              <a:chExt cx="1491653" cy="2299845"/>
            </a:xfrm>
          </p:grpSpPr>
          <p:sp>
            <p:nvSpPr>
              <p:cNvPr id="5838" name="Google Shape;5838;p12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403" extrusionOk="0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9" name="Google Shape;5839;p12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403" extrusionOk="0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0" name="Google Shape;5840;p12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403" extrusionOk="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1" name="Google Shape;5841;p12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007" extrusionOk="0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2" name="Google Shape;5842;p12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avLst/>
                <a:gdLst/>
                <a:ahLst/>
                <a:cxnLst/>
                <a:rect l="l" t="t" r="r" b="b"/>
                <a:pathLst>
                  <a:path w="484" h="5307" extrusionOk="0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3" name="Google Shape;5843;p12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313" extrusionOk="0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4" name="Google Shape;5844;p12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10682" h="1821" extrusionOk="0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5" name="Google Shape;5845;p12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971" extrusionOk="0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6" name="Google Shape;5846;p12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avLst/>
                <a:gdLst/>
                <a:ahLst/>
                <a:cxnLst/>
                <a:rect l="l" t="t" r="r" b="b"/>
                <a:pathLst>
                  <a:path w="11199" h="18615" extrusionOk="0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7" name="Google Shape;5847;p12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1597" extrusionOk="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8" name="Google Shape;5848;p12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5204" extrusionOk="0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9" name="Google Shape;5849;p12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7717" extrusionOk="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0" name="Google Shape;5850;p12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avLst/>
                <a:gdLst/>
                <a:ahLst/>
                <a:cxnLst/>
                <a:rect l="l" t="t" r="r" b="b"/>
                <a:pathLst>
                  <a:path w="5944" h="7302" extrusionOk="0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1" name="Google Shape;5851;p12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avLst/>
                <a:gdLst/>
                <a:ahLst/>
                <a:cxnLst/>
                <a:rect l="l" t="t" r="r" b="b"/>
                <a:pathLst>
                  <a:path w="13661" h="6825" extrusionOk="0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2" name="Google Shape;5852;p12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7843" extrusionOk="0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3" name="Google Shape;5853;p12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6710" extrusionOk="0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4" name="Google Shape;5854;p12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avLst/>
                <a:gdLst/>
                <a:ahLst/>
                <a:cxnLst/>
                <a:rect l="l" t="t" r="r" b="b"/>
                <a:pathLst>
                  <a:path w="7969" h="18013" extrusionOk="0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5" name="Google Shape;5855;p12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18012" extrusionOk="0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6" name="Google Shape;5856;p12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1820" extrusionOk="0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7" name="Google Shape;5857;p12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avLst/>
                <a:gdLst/>
                <a:ahLst/>
                <a:cxnLst/>
                <a:rect l="l" t="t" r="r" b="b"/>
                <a:pathLst>
                  <a:path w="4481" h="1793" extrusionOk="0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8" name="Google Shape;5858;p12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17689" extrusionOk="0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9" name="Google Shape;5859;p12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14780" extrusionOk="0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0" name="Google Shape;5860;p12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avLst/>
                <a:gdLst/>
                <a:ahLst/>
                <a:cxnLst/>
                <a:rect l="l" t="t" r="r" b="b"/>
                <a:pathLst>
                  <a:path w="7770" h="3294" extrusionOk="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1" name="Google Shape;5861;p12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6552" extrusionOk="0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2" name="Google Shape;5862;p12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6046" extrusionOk="0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3" name="Google Shape;5863;p12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5444" extrusionOk="0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4" name="Google Shape;5864;p12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avLst/>
                <a:gdLst/>
                <a:ahLst/>
                <a:cxnLst/>
                <a:rect l="l" t="t" r="r" b="b"/>
                <a:pathLst>
                  <a:path w="10764" h="5081" extrusionOk="0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5" name="Google Shape;5865;p12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avLst/>
                <a:gdLst/>
                <a:ahLst/>
                <a:cxnLst/>
                <a:rect l="l" t="t" r="r" b="b"/>
                <a:pathLst>
                  <a:path w="9107" h="12734" extrusionOk="0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6" name="Google Shape;5866;p12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40" extrusionOk="0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7" name="Google Shape;5867;p12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5328" extrusionOk="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8" name="Google Shape;5868;p12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6579" extrusionOk="0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9" name="Google Shape;5869;p12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5444" extrusionOk="0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0" name="Google Shape;5870;p12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2722" extrusionOk="0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1" name="Google Shape;5871;p12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096" extrusionOk="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2" name="Google Shape;5872;p12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13594" extrusionOk="0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3" name="Google Shape;5873;p12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13593" extrusionOk="0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4" name="Google Shape;5874;p12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7225" extrusionOk="0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5" name="Google Shape;5875;p12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3960" extrusionOk="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6" name="Google Shape;5876;p12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185" extrusionOk="0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7" name="Google Shape;5877;p12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61" extrusionOk="0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8" name="Google Shape;5878;p12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56" extrusionOk="0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9" name="Google Shape;5879;p12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17240" extrusionOk="0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0" name="Google Shape;5880;p12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avLst/>
                <a:gdLst/>
                <a:ahLst/>
                <a:cxnLst/>
                <a:rect l="l" t="t" r="r" b="b"/>
                <a:pathLst>
                  <a:path w="10769" h="4814" extrusionOk="0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1" name="Google Shape;5881;p12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4639" extrusionOk="0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2" name="Google Shape;5882;p12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3891" extrusionOk="0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3" name="Google Shape;5883;p12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36" extrusionOk="0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4" name="Google Shape;5884;p12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17640" extrusionOk="0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5" name="Google Shape;5885;p12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826" extrusionOk="0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6" name="Google Shape;5886;p12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2705" extrusionOk="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7" name="Google Shape;5887;p12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946" extrusionOk="0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8" name="Google Shape;5888;p12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7" extrusionOk="0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9" name="Google Shape;5889;p12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570" extrusionOk="0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0" name="Google Shape;5890;p12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14739" extrusionOk="0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1" name="Google Shape;5891;p12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72" extrusionOk="0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35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2" name="Google Shape;5892;p12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2906" extrusionOk="0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3" name="Google Shape;5893;p12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2906" extrusionOk="0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4" name="Google Shape;5894;p12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186" extrusionOk="0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5" name="Google Shape;5895;p12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2705" extrusionOk="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6" name="Google Shape;5896;p12"/>
            <p:cNvGrpSpPr/>
            <p:nvPr/>
          </p:nvGrpSpPr>
          <p:grpSpPr>
            <a:xfrm>
              <a:off x="31441" y="3426043"/>
              <a:ext cx="3908432" cy="1185914"/>
              <a:chOff x="2330575" y="2655425"/>
              <a:chExt cx="1873200" cy="568375"/>
            </a:xfrm>
          </p:grpSpPr>
          <p:sp>
            <p:nvSpPr>
              <p:cNvPr id="5897" name="Google Shape;5897;p12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9" h="21669" extrusionOk="0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8" name="Google Shape;5898;p12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8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9" name="Google Shape;5899;p12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32545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0" name="Google Shape;5900;p12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21669" extrusionOk="0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1" name="Google Shape;5901;p12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60268" h="1479" extrusionOk="0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2" name="Google Shape;5902;p12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37578" h="1479" extrusionOk="0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03" name="Google Shape;5903;p12"/>
          <p:cNvGrpSpPr/>
          <p:nvPr/>
        </p:nvGrpSpPr>
        <p:grpSpPr>
          <a:xfrm>
            <a:off x="6322181" y="1635780"/>
            <a:ext cx="3908432" cy="2929902"/>
            <a:chOff x="6332466" y="1635780"/>
            <a:chExt cx="3908432" cy="2929902"/>
          </a:xfrm>
        </p:grpSpPr>
        <p:grpSp>
          <p:nvGrpSpPr>
            <p:cNvPr id="5904" name="Google Shape;5904;p12"/>
            <p:cNvGrpSpPr/>
            <p:nvPr/>
          </p:nvGrpSpPr>
          <p:grpSpPr>
            <a:xfrm>
              <a:off x="6494428" y="1635780"/>
              <a:ext cx="1448824" cy="2852185"/>
              <a:chOff x="6378257" y="1682079"/>
              <a:chExt cx="1455812" cy="2865941"/>
            </a:xfrm>
          </p:grpSpPr>
          <p:sp>
            <p:nvSpPr>
              <p:cNvPr id="5905" name="Google Shape;5905;p12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501" extrusionOk="0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6" name="Google Shape;5906;p12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411" extrusionOk="0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7" name="Google Shape;5907;p12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191" extrusionOk="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8" name="Google Shape;5908;p12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229" extrusionOk="0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9" name="Google Shape;5909;p12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212" extrusionOk="0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0" name="Google Shape;5910;p12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3387" extrusionOk="0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1" name="Google Shape;5911;p12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08" extrusionOk="0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2" name="Google Shape;5912;p12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avLst/>
                <a:gdLst/>
                <a:ahLst/>
                <a:cxnLst/>
                <a:rect l="l" t="t" r="r" b="b"/>
                <a:pathLst>
                  <a:path w="8411" h="7361" extrusionOk="0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3" name="Google Shape;5913;p12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4" name="Google Shape;5914;p12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5" name="Google Shape;5915;p12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11034" extrusionOk="0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6" name="Google Shape;5916;p12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7" name="Google Shape;5917;p12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8" name="Google Shape;5918;p12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9" name="Google Shape;5919;p12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3" extrusionOk="0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0" name="Google Shape;5920;p12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1" name="Google Shape;5921;p12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32680" extrusionOk="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2" name="Google Shape;5922;p12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27069" extrusionOk="0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3" name="Google Shape;5923;p12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32680" extrusionOk="0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4" name="Google Shape;5924;p12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avLst/>
                <a:gdLst/>
                <a:ahLst/>
                <a:cxnLst/>
                <a:rect l="l" t="t" r="r" b="b"/>
                <a:pathLst>
                  <a:path w="8779" h="14743" extrusionOk="0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5" name="Google Shape;5925;p12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113" extrusionOk="0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6" name="Google Shape;5926;p12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4263" extrusionOk="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7" name="Google Shape;5927;p12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637" h="30761" extrusionOk="0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8" name="Google Shape;5928;p12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9" name="Google Shape;5929;p12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0" name="Google Shape;5930;p12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9029" extrusionOk="0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1" name="Google Shape;5931;p12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2" name="Google Shape;5932;p12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3" name="Google Shape;5933;p12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1006" extrusionOk="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4" name="Google Shape;5934;p12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0966" extrusionOk="0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5" name="Google Shape;5935;p12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6300" extrusionOk="0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6" name="Google Shape;5936;p12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4761" extrusionOk="0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7" name="Google Shape;5937;p12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4948" extrusionOk="0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8" name="Google Shape;5938;p12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5208" extrusionOk="0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9" name="Google Shape;5939;p12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7682" extrusionOk="0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0" name="Google Shape;5940;p12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7683" extrusionOk="0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1" name="Google Shape;5941;p12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979" extrusionOk="0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2" name="Google Shape;5942;p12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726" extrusionOk="0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3" name="Google Shape;5943;p12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726" extrusionOk="0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4" name="Google Shape;5944;p12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93" extrusionOk="0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5" name="Google Shape;5945;p12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6" extrusionOk="0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6" name="Google Shape;5946;p12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744" extrusionOk="0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7" name="Google Shape;5947;p12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04" extrusionOk="0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8" name="Google Shape;5948;p12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81" extrusionOk="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9" name="Google Shape;5949;p12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145" extrusionOk="0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0" name="Google Shape;5950;p12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392" extrusionOk="0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1" name="Google Shape;5951;p12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8993" extrusionOk="0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2" name="Google Shape;5952;p12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3" name="Google Shape;5953;p12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4" name="Google Shape;5954;p12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62" extrusionOk="0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5" name="Google Shape;5955;p12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139" extrusionOk="0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6" name="Google Shape;5956;p12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06" extrusionOk="0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7" name="Google Shape;5957;p12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00" extrusionOk="0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8" name="Google Shape;5958;p12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49" extrusionOk="0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9" name="Google Shape;5959;p12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793" extrusionOk="0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0" name="Google Shape;5960;p12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7" extrusionOk="0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1" name="Google Shape;5961;p12"/>
            <p:cNvGrpSpPr/>
            <p:nvPr/>
          </p:nvGrpSpPr>
          <p:grpSpPr>
            <a:xfrm>
              <a:off x="6332466" y="3379768"/>
              <a:ext cx="3908432" cy="1185914"/>
              <a:chOff x="2330575" y="2655425"/>
              <a:chExt cx="1873200" cy="568375"/>
            </a:xfrm>
          </p:grpSpPr>
          <p:sp>
            <p:nvSpPr>
              <p:cNvPr id="5962" name="Google Shape;5962;p12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9" h="21669" extrusionOk="0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3" name="Google Shape;5963;p12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8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4" name="Google Shape;5964;p12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32545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5" name="Google Shape;5965;p12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21669" extrusionOk="0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6" name="Google Shape;5966;p12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60268" h="1479" extrusionOk="0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7" name="Google Shape;5967;p12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37578" h="1479" extrusionOk="0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2" name="Google Shape;5972;g2390260b6a0_0_193"/>
          <p:cNvSpPr txBox="1">
            <a:spLocks noGrp="1"/>
          </p:cNvSpPr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Sistemas siempre activos</a:t>
            </a:r>
            <a:endParaRPr/>
          </a:p>
        </p:txBody>
      </p:sp>
      <p:sp>
        <p:nvSpPr>
          <p:cNvPr id="5973" name="Google Shape;5973;g2390260b6a0_0_193"/>
          <p:cNvSpPr txBox="1">
            <a:spLocks noGrp="1"/>
          </p:cNvSpPr>
          <p:nvPr>
            <p:ph type="title" idx="2"/>
          </p:nvPr>
        </p:nvSpPr>
        <p:spPr>
          <a:xfrm>
            <a:off x="5679725" y="715114"/>
            <a:ext cx="1646400" cy="134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974" name="Google Shape;5974;g2390260b6a0_0_193"/>
          <p:cNvGrpSpPr/>
          <p:nvPr/>
        </p:nvGrpSpPr>
        <p:grpSpPr>
          <a:xfrm>
            <a:off x="568365" y="1095924"/>
            <a:ext cx="4237475" cy="3555900"/>
            <a:chOff x="568365" y="943524"/>
            <a:chExt cx="4237475" cy="3555900"/>
          </a:xfrm>
        </p:grpSpPr>
        <p:grpSp>
          <p:nvGrpSpPr>
            <p:cNvPr id="5975" name="Google Shape;5975;g2390260b6a0_0_193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5976" name="Google Shape;5976;g2390260b6a0_0_193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5977" name="Google Shape;5977;g2390260b6a0_0_193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8" name="Google Shape;5978;g2390260b6a0_0_193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268" extrusionOk="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9" name="Google Shape;5979;g2390260b6a0_0_193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0" name="Google Shape;5980;g2390260b6a0_0_193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3503" extrusionOk="0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1" name="Google Shape;5981;g2390260b6a0_0_193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2266" extrusionOk="0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2" name="Google Shape;5982;g2390260b6a0_0_193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216" extrusionOk="0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3" name="Google Shape;5983;g2390260b6a0_0_193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857" extrusionOk="0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4" name="Google Shape;5984;g2390260b6a0_0_193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430" extrusionOk="0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85" name="Google Shape;5985;g2390260b6a0_0_193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53147" extrusionOk="0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6" name="Google Shape;5986;g2390260b6a0_0_193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avLst/>
                <a:gdLst/>
                <a:ahLst/>
                <a:cxnLst/>
                <a:rect l="l" t="t" r="r" b="b"/>
                <a:pathLst>
                  <a:path w="60344" h="53147" extrusionOk="0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7" name="Google Shape;5987;g2390260b6a0_0_193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74031" h="42481" extrusionOk="0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8" name="Google Shape;5988;g2390260b6a0_0_193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avLst/>
                <a:gdLst/>
                <a:ahLst/>
                <a:cxnLst/>
                <a:rect l="l" t="t" r="r" b="b"/>
                <a:pathLst>
                  <a:path w="52523" h="42481" extrusionOk="0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9" name="Google Shape;5989;g2390260b6a0_0_193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avLst/>
                <a:gdLst/>
                <a:ahLst/>
                <a:cxnLst/>
                <a:rect l="l" t="t" r="r" b="b"/>
                <a:pathLst>
                  <a:path w="37697" h="22383" extrusionOk="0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0" name="Google Shape;5990;g2390260b6a0_0_193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6031" extrusionOk="0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1" name="Google Shape;5991;g2390260b6a0_0_193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10779" extrusionOk="0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2" name="Google Shape;5992;g2390260b6a0_0_193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11432" extrusionOk="0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3" name="Google Shape;5993;g2390260b6a0_0_193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avLst/>
                <a:gdLst/>
                <a:ahLst/>
                <a:cxnLst/>
                <a:rect l="l" t="t" r="r" b="b"/>
                <a:pathLst>
                  <a:path w="14842" h="22357" extrusionOk="0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4" name="Google Shape;5994;g2390260b6a0_0_193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22139" extrusionOk="0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5" name="Google Shape;5995;g2390260b6a0_0_193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6086" extrusionOk="0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6" name="Google Shape;5996;g2390260b6a0_0_193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14394" extrusionOk="0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7" name="Google Shape;5997;g2390260b6a0_0_193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avLst/>
                <a:gdLst/>
                <a:ahLst/>
                <a:cxnLst/>
                <a:rect l="l" t="t" r="r" b="b"/>
                <a:pathLst>
                  <a:path w="17796" h="12283" extrusionOk="0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8" name="Google Shape;5998;g2390260b6a0_0_193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9" name="Google Shape;5999;g2390260b6a0_0_193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8006" extrusionOk="0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0" name="Google Shape;6000;g2390260b6a0_0_193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11936" h="5441" extrusionOk="0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1" name="Google Shape;6001;g2390260b6a0_0_193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5756" extrusionOk="0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2" name="Google Shape;6002;g2390260b6a0_0_193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3" name="Google Shape;6003;g2390260b6a0_0_193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4" name="Google Shape;6004;g2390260b6a0_0_193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4" extrusionOk="0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5" name="Google Shape;6005;g2390260b6a0_0_193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3639" extrusionOk="0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6" name="Google Shape;6006;g2390260b6a0_0_193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7" name="Google Shape;6007;g2390260b6a0_0_193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65" extrusionOk="0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8" name="Google Shape;6008;g2390260b6a0_0_193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8569" extrusionOk="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9" name="Google Shape;6009;g2390260b6a0_0_193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361" extrusionOk="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0" name="Google Shape;6010;g2390260b6a0_0_193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2454" extrusionOk="0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1" name="Google Shape;6011;g2390260b6a0_0_193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423" extrusionOk="0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2" name="Google Shape;6012;g2390260b6a0_0_193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3" name="Google Shape;6013;g2390260b6a0_0_193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4" name="Google Shape;6014;g2390260b6a0_0_193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642" extrusionOk="0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5" name="Google Shape;6015;g2390260b6a0_0_193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59" extrusionOk="0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6" name="Google Shape;6016;g2390260b6a0_0_193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7" name="Google Shape;6017;g2390260b6a0_0_193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54" extrusionOk="0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8" name="Google Shape;6018;g2390260b6a0_0_193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396" extrusionOk="0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9" name="Google Shape;6019;g2390260b6a0_0_193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0" name="Google Shape;6020;g2390260b6a0_0_193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1" name="Google Shape;6021;g2390260b6a0_0_193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2" name="Google Shape;6022;g2390260b6a0_0_193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3" name="Google Shape;6023;g2390260b6a0_0_193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4" name="Google Shape;6024;g2390260b6a0_0_193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5" name="Google Shape;6025;g2390260b6a0_0_193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1" extrusionOk="0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6" name="Google Shape;6026;g2390260b6a0_0_193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7" name="Google Shape;6027;g2390260b6a0_0_193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2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8" name="Google Shape;6028;g2390260b6a0_0_193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630" extrusionOk="0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9" name="Google Shape;6029;g2390260b6a0_0_193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avLst/>
                <a:gdLst/>
                <a:ahLst/>
                <a:cxnLst/>
                <a:rect l="l" t="t" r="r" b="b"/>
                <a:pathLst>
                  <a:path w="74579" h="43264" extrusionOk="0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0" name="Google Shape;6030;g2390260b6a0_0_193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avLst/>
                <a:gdLst/>
                <a:ahLst/>
                <a:cxnLst/>
                <a:rect l="l" t="t" r="r" b="b"/>
                <a:pathLst>
                  <a:path w="81171" h="1870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1" name="Google Shape;6031;g2390260b6a0_0_193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avLst/>
                <a:gdLst/>
                <a:ahLst/>
                <a:cxnLst/>
                <a:rect l="l" t="t" r="r" b="b"/>
                <a:pathLst>
                  <a:path w="83141" h="1374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2" name="Google Shape;6032;g2390260b6a0_0_193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45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3" name="Google Shape;6033;g2390260b6a0_0_193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7" extrusionOk="0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4" name="Google Shape;6034;g2390260b6a0_0_193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48" extrusionOk="0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5" name="Google Shape;6035;g2390260b6a0_0_193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698" extrusionOk="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6" name="Google Shape;6036;g2390260b6a0_0_193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418" extrusionOk="0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37" name="Google Shape;6037;g2390260b6a0_0_193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6038" name="Google Shape;6038;g2390260b6a0_0_193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avLst/>
                <a:gdLst/>
                <a:ahLst/>
                <a:cxnLst/>
                <a:rect l="l" t="t" r="r" b="b"/>
                <a:pathLst>
                  <a:path w="102302" h="28113" extrusionOk="0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9" name="Google Shape;6039;g2390260b6a0_0_193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avLst/>
                <a:gdLst/>
                <a:ahLst/>
                <a:cxnLst/>
                <a:rect l="l" t="t" r="r" b="b"/>
                <a:pathLst>
                  <a:path w="78965" h="26106" extrusionOk="0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0" name="Google Shape;6040;g2390260b6a0_0_193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26784" extrusionOk="0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1" name="Google Shape;6041;g2390260b6a0_0_193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109187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2" name="Google Shape;6042;g2390260b6a0_0_193"/>
            <p:cNvGrpSpPr/>
            <p:nvPr/>
          </p:nvGrpSpPr>
          <p:grpSpPr>
            <a:xfrm>
              <a:off x="2941338" y="2361969"/>
              <a:ext cx="1864502" cy="2095477"/>
              <a:chOff x="2941338" y="2361969"/>
              <a:chExt cx="1864502" cy="2095477"/>
            </a:xfrm>
          </p:grpSpPr>
          <p:sp>
            <p:nvSpPr>
              <p:cNvPr id="6043" name="Google Shape;6043;g2390260b6a0_0_193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4" name="Google Shape;6044;g2390260b6a0_0_193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5" name="Google Shape;6045;g2390260b6a0_0_193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6" name="Google Shape;6046;g2390260b6a0_0_193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7" name="Google Shape;6047;g2390260b6a0_0_193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8" name="Google Shape;6048;g2390260b6a0_0_193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9" name="Google Shape;6049;g2390260b6a0_0_193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0" name="Google Shape;6050;g2390260b6a0_0_193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1" name="Google Shape;6051;g2390260b6a0_0_193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2" name="Google Shape;6052;g2390260b6a0_0_193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3" name="Google Shape;6053;g2390260b6a0_0_193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4" name="Google Shape;6054;g2390260b6a0_0_193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5" name="Google Shape;6055;g2390260b6a0_0_193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6" name="Google Shape;6056;g2390260b6a0_0_193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7" name="Google Shape;6057;g2390260b6a0_0_193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8" name="Google Shape;6058;g2390260b6a0_0_193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9" name="Google Shape;6059;g2390260b6a0_0_193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0" name="Google Shape;6060;g2390260b6a0_0_193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1" name="Google Shape;6061;g2390260b6a0_0_193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2" name="Google Shape;6062;g2390260b6a0_0_193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3" name="Google Shape;6063;g2390260b6a0_0_193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4" name="Google Shape;6064;g2390260b6a0_0_193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5" name="Google Shape;6065;g2390260b6a0_0_193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6" name="Google Shape;6066;g2390260b6a0_0_193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7" name="Google Shape;6067;g2390260b6a0_0_193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8" name="Google Shape;6068;g2390260b6a0_0_193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9" name="Google Shape;6069;g2390260b6a0_0_193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0" name="Google Shape;6070;g2390260b6a0_0_193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1" name="Google Shape;6071;g2390260b6a0_0_193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2" name="Google Shape;6072;g2390260b6a0_0_193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3" name="Google Shape;6073;g2390260b6a0_0_193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4" name="Google Shape;6074;g2390260b6a0_0_193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5" name="Google Shape;6075;g2390260b6a0_0_193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6" name="Google Shape;6076;g2390260b6a0_0_193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7" name="Google Shape;6077;g2390260b6a0_0_193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8" name="Google Shape;6078;g2390260b6a0_0_193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9" name="Google Shape;6079;g2390260b6a0_0_193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0" name="Google Shape;6080;g2390260b6a0_0_193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1" name="Google Shape;6081;g2390260b6a0_0_193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2" name="Google Shape;6082;g2390260b6a0_0_193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3" name="Google Shape;6083;g2390260b6a0_0_193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4" name="Google Shape;6084;g2390260b6a0_0_193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5" name="Google Shape;6085;g2390260b6a0_0_193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6" name="Google Shape;6086;g2390260b6a0_0_193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7" name="Google Shape;6087;g2390260b6a0_0_193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8" name="Google Shape;6088;g2390260b6a0_0_193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9" name="Google Shape;6089;g2390260b6a0_0_193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0" name="Google Shape;6090;g2390260b6a0_0_193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1" name="Google Shape;6091;g2390260b6a0_0_193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2" name="Google Shape;6092;g2390260b6a0_0_193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3" name="Google Shape;6093;g2390260b6a0_0_193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4" name="Google Shape;6094;g2390260b6a0_0_193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5" name="Google Shape;6095;g2390260b6a0_0_193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6" name="Google Shape;6096;g2390260b6a0_0_193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7" name="Google Shape;6097;g2390260b6a0_0_193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8" name="Google Shape;6098;g2390260b6a0_0_193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9" name="Google Shape;6099;g2390260b6a0_0_193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0" name="Google Shape;6100;g2390260b6a0_0_193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1" name="Google Shape;6101;g2390260b6a0_0_193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2" name="Google Shape;6102;g2390260b6a0_0_193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3" name="Google Shape;6103;g2390260b6a0_0_193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4" name="Google Shape;6104;g2390260b6a0_0_193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5" name="Google Shape;6105;g2390260b6a0_0_193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6" name="Google Shape;6106;g2390260b6a0_0_193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7" name="Google Shape;6107;g2390260b6a0_0_193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8" name="Google Shape;6108;g2390260b6a0_0_193"/>
            <p:cNvGrpSpPr/>
            <p:nvPr/>
          </p:nvGrpSpPr>
          <p:grpSpPr>
            <a:xfrm>
              <a:off x="767929" y="2321848"/>
              <a:ext cx="1241829" cy="2177576"/>
              <a:chOff x="767929" y="2308948"/>
              <a:chExt cx="1241829" cy="2177576"/>
            </a:xfrm>
          </p:grpSpPr>
          <p:sp>
            <p:nvSpPr>
              <p:cNvPr id="6109" name="Google Shape;6109;g2390260b6a0_0_193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007" extrusionOk="0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0" name="Google Shape;6110;g2390260b6a0_0_193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1" name="Google Shape;6111;g2390260b6a0_0_193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459" extrusionOk="0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2" name="Google Shape;6112;g2390260b6a0_0_193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4743" extrusionOk="0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3" name="Google Shape;6113;g2390260b6a0_0_193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4" name="Google Shape;6114;g2390260b6a0_0_193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743" extrusionOk="0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5" name="Google Shape;6115;g2390260b6a0_0_193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6" name="Google Shape;6116;g2390260b6a0_0_193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1871" extrusionOk="0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7" name="Google Shape;6117;g2390260b6a0_0_193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7333" extrusionOk="0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8" name="Google Shape;6118;g2390260b6a0_0_193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9" name="Google Shape;6119;g2390260b6a0_0_193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4937" extrusionOk="0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0" name="Google Shape;6120;g2390260b6a0_0_193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1" name="Google Shape;6121;g2390260b6a0_0_193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8374" extrusionOk="0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2" name="Google Shape;6122;g2390260b6a0_0_193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351" extrusionOk="0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3" name="Google Shape;6123;g2390260b6a0_0_193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4" name="Google Shape;6124;g2390260b6a0_0_193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98" extrusionOk="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5" name="Google Shape;6125;g2390260b6a0_0_193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929" extrusionOk="0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6" name="Google Shape;6126;g2390260b6a0_0_193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7" name="Google Shape;6127;g2390260b6a0_0_193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24468" extrusionOk="0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8" name="Google Shape;6128;g2390260b6a0_0_193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24394" extrusionOk="0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9" name="Google Shape;6129;g2390260b6a0_0_193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avLst/>
                <a:gdLst/>
                <a:ahLst/>
                <a:cxnLst/>
                <a:rect l="l" t="t" r="r" b="b"/>
                <a:pathLst>
                  <a:path w="13202" h="24394" extrusionOk="0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0" name="Google Shape;6130;g2390260b6a0_0_193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81" extrusionOk="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1" name="Google Shape;6131;g2390260b6a0_0_193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avLst/>
                <a:gdLst/>
                <a:ahLst/>
                <a:cxnLst/>
                <a:rect l="l" t="t" r="r" b="b"/>
                <a:pathLst>
                  <a:path w="20180" h="33866" extrusionOk="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2" name="Google Shape;6132;g2390260b6a0_0_193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3" name="Google Shape;6133;g2390260b6a0_0_193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avLst/>
                <a:gdLst/>
                <a:ahLst/>
                <a:cxnLst/>
                <a:rect l="l" t="t" r="r" b="b"/>
                <a:pathLst>
                  <a:path w="19466" h="33865" extrusionOk="0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4" name="Google Shape;6134;g2390260b6a0_0_193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5" name="Google Shape;6135;g2390260b6a0_0_193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5687" extrusionOk="0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6" name="Google Shape;6136;g2390260b6a0_0_193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8564" extrusionOk="0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7" name="Google Shape;6137;g2390260b6a0_0_193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avLst/>
                <a:gdLst/>
                <a:ahLst/>
                <a:cxnLst/>
                <a:rect l="l" t="t" r="r" b="b"/>
                <a:pathLst>
                  <a:path w="10370" h="1526" extrusionOk="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8" name="Google Shape;6138;g2390260b6a0_0_193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8703" extrusionOk="0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9" name="Google Shape;6139;g2390260b6a0_0_193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18703" extrusionOk="0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0" name="Google Shape;6140;g2390260b6a0_0_193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1" name="Google Shape;6141;g2390260b6a0_0_193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036" extrusionOk="0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2" name="Google Shape;6142;g2390260b6a0_0_193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3" name="Google Shape;6143;g2390260b6a0_0_193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7036" extrusionOk="0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4" name="Google Shape;6144;g2390260b6a0_0_193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498" extrusionOk="0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5" name="Google Shape;6145;g2390260b6a0_0_193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627" extrusionOk="0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6" name="Google Shape;6146;g2390260b6a0_0_193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1581" extrusionOk="0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7" name="Google Shape;6147;g2390260b6a0_0_193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11621" extrusionOk="0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8" name="Google Shape;6148;g2390260b6a0_0_193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9" name="Google Shape;6149;g2390260b6a0_0_193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avLst/>
                <a:gdLst/>
                <a:ahLst/>
                <a:cxnLst/>
                <a:rect l="l" t="t" r="r" b="b"/>
                <a:pathLst>
                  <a:path w="9246" h="11111" extrusionOk="0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4" name="Google Shape;6154;p19"/>
          <p:cNvGrpSpPr/>
          <p:nvPr/>
        </p:nvGrpSpPr>
        <p:grpSpPr>
          <a:xfrm>
            <a:off x="389244" y="3019085"/>
            <a:ext cx="879823" cy="1745096"/>
            <a:chOff x="4238035" y="2968297"/>
            <a:chExt cx="828770" cy="1643835"/>
          </a:xfrm>
        </p:grpSpPr>
        <p:sp>
          <p:nvSpPr>
            <p:cNvPr id="6155" name="Google Shape;6155;p19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6" name="Google Shape;6156;p19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7" name="Google Shape;6157;p19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8" name="Google Shape;6158;p19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9" name="Google Shape;6159;p19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0" name="Google Shape;6160;p19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1" name="Google Shape;6161;p19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2" name="Google Shape;6162;p19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3" name="Google Shape;6163;p19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4" name="Google Shape;6164;p19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5" name="Google Shape;6165;p19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6" name="Google Shape;6166;p19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7" name="Google Shape;6167;p19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8" name="Google Shape;6168;p19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9" name="Google Shape;6169;p19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0" name="Google Shape;6170;p19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1" name="Google Shape;6171;p19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2" name="Google Shape;6172;p19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3" name="Google Shape;6173;p19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4" name="Google Shape;6174;p19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5" name="Google Shape;6175;p19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6" name="Google Shape;6176;p19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7" name="Google Shape;6177;p19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8" name="Google Shape;6178;p19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9" name="Google Shape;6179;p19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0" name="Google Shape;6180;p19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1" name="Google Shape;6181;p19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2" name="Google Shape;6182;p19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3" name="Google Shape;6183;p19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4" name="Google Shape;6184;p19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5" name="Google Shape;6185;p19"/>
            <p:cNvSpPr/>
            <p:nvPr/>
          </p:nvSpPr>
          <p:spPr>
            <a:xfrm>
              <a:off x="4527631" y="4192093"/>
              <a:ext cx="95719" cy="66756"/>
            </a:xfrm>
            <a:custGeom>
              <a:avLst/>
              <a:gdLst/>
              <a:ahLst/>
              <a:cxnLst/>
              <a:rect l="l" t="t" r="r" b="b"/>
              <a:pathLst>
                <a:path w="2277" h="1588" extrusionOk="0">
                  <a:moveTo>
                    <a:pt x="707" y="0"/>
                  </a:moveTo>
                  <a:cubicBezTo>
                    <a:pt x="367" y="0"/>
                    <a:pt x="72" y="273"/>
                    <a:pt x="36" y="646"/>
                  </a:cubicBezTo>
                  <a:cubicBezTo>
                    <a:pt x="1" y="1027"/>
                    <a:pt x="250" y="1372"/>
                    <a:pt x="606" y="1433"/>
                  </a:cubicBezTo>
                  <a:lnTo>
                    <a:pt x="1460" y="1578"/>
                  </a:lnTo>
                  <a:cubicBezTo>
                    <a:pt x="1497" y="1584"/>
                    <a:pt x="1534" y="1587"/>
                    <a:pt x="1570" y="1587"/>
                  </a:cubicBezTo>
                  <a:cubicBezTo>
                    <a:pt x="1910" y="1587"/>
                    <a:pt x="2205" y="1313"/>
                    <a:pt x="2240" y="941"/>
                  </a:cubicBezTo>
                  <a:cubicBezTo>
                    <a:pt x="2276" y="561"/>
                    <a:pt x="2026" y="215"/>
                    <a:pt x="1670" y="155"/>
                  </a:cubicBezTo>
                  <a:lnTo>
                    <a:pt x="815" y="9"/>
                  </a:lnTo>
                  <a:cubicBezTo>
                    <a:pt x="779" y="3"/>
                    <a:pt x="743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6" name="Google Shape;6186;p19"/>
            <p:cNvSpPr/>
            <p:nvPr/>
          </p:nvSpPr>
          <p:spPr>
            <a:xfrm>
              <a:off x="4357211" y="4498966"/>
              <a:ext cx="61963" cy="60954"/>
            </a:xfrm>
            <a:custGeom>
              <a:avLst/>
              <a:gdLst/>
              <a:ahLst/>
              <a:cxnLst/>
              <a:rect l="l" t="t" r="r" b="b"/>
              <a:pathLst>
                <a:path w="1474" h="1450" extrusionOk="0">
                  <a:moveTo>
                    <a:pt x="461" y="1"/>
                  </a:moveTo>
                  <a:cubicBezTo>
                    <a:pt x="352" y="1"/>
                    <a:pt x="247" y="39"/>
                    <a:pt x="168" y="119"/>
                  </a:cubicBezTo>
                  <a:cubicBezTo>
                    <a:pt x="1" y="287"/>
                    <a:pt x="9" y="576"/>
                    <a:pt x="188" y="778"/>
                  </a:cubicBezTo>
                  <a:lnTo>
                    <a:pt x="617" y="1263"/>
                  </a:lnTo>
                  <a:cubicBezTo>
                    <a:pt x="726" y="1386"/>
                    <a:pt x="873" y="1449"/>
                    <a:pt x="1013" y="1449"/>
                  </a:cubicBezTo>
                  <a:cubicBezTo>
                    <a:pt x="1122" y="1449"/>
                    <a:pt x="1227" y="1411"/>
                    <a:pt x="1306" y="1331"/>
                  </a:cubicBezTo>
                  <a:cubicBezTo>
                    <a:pt x="1473" y="1163"/>
                    <a:pt x="1465" y="874"/>
                    <a:pt x="1286" y="672"/>
                  </a:cubicBezTo>
                  <a:lnTo>
                    <a:pt x="858" y="187"/>
                  </a:lnTo>
                  <a:cubicBezTo>
                    <a:pt x="748" y="64"/>
                    <a:pt x="601" y="1"/>
                    <a:pt x="461" y="1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7" name="Google Shape;6187;p19"/>
            <p:cNvSpPr/>
            <p:nvPr/>
          </p:nvSpPr>
          <p:spPr>
            <a:xfrm>
              <a:off x="4336823" y="4445074"/>
              <a:ext cx="34134" cy="40230"/>
            </a:xfrm>
            <a:custGeom>
              <a:avLst/>
              <a:gdLst/>
              <a:ahLst/>
              <a:cxnLst/>
              <a:rect l="l" t="t" r="r" b="b"/>
              <a:pathLst>
                <a:path w="812" h="957" extrusionOk="0">
                  <a:moveTo>
                    <a:pt x="263" y="1"/>
                  </a:moveTo>
                  <a:cubicBezTo>
                    <a:pt x="221" y="1"/>
                    <a:pt x="180" y="11"/>
                    <a:pt x="144" y="34"/>
                  </a:cubicBezTo>
                  <a:cubicBezTo>
                    <a:pt x="28" y="108"/>
                    <a:pt x="0" y="278"/>
                    <a:pt x="81" y="425"/>
                  </a:cubicBezTo>
                  <a:lnTo>
                    <a:pt x="275" y="777"/>
                  </a:lnTo>
                  <a:cubicBezTo>
                    <a:pt x="338" y="890"/>
                    <a:pt x="447" y="956"/>
                    <a:pt x="550" y="956"/>
                  </a:cubicBezTo>
                  <a:cubicBezTo>
                    <a:pt x="592" y="956"/>
                    <a:pt x="632" y="946"/>
                    <a:pt x="667" y="923"/>
                  </a:cubicBezTo>
                  <a:cubicBezTo>
                    <a:pt x="784" y="850"/>
                    <a:pt x="811" y="678"/>
                    <a:pt x="731" y="531"/>
                  </a:cubicBezTo>
                  <a:lnTo>
                    <a:pt x="537" y="180"/>
                  </a:lnTo>
                  <a:cubicBezTo>
                    <a:pt x="475" y="67"/>
                    <a:pt x="366" y="1"/>
                    <a:pt x="263" y="1"/>
                  </a:cubicBezTo>
                  <a:close/>
                </a:path>
              </a:pathLst>
            </a:custGeom>
            <a:solidFill>
              <a:srgbClr val="A33B40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8" name="Google Shape;6188;p19"/>
            <p:cNvSpPr/>
            <p:nvPr/>
          </p:nvSpPr>
          <p:spPr>
            <a:xfrm>
              <a:off x="4588880" y="4283314"/>
              <a:ext cx="35143" cy="48848"/>
            </a:xfrm>
            <a:custGeom>
              <a:avLst/>
              <a:gdLst/>
              <a:ahLst/>
              <a:cxnLst/>
              <a:rect l="l" t="t" r="r" b="b"/>
              <a:pathLst>
                <a:path w="836" h="1162" extrusionOk="0">
                  <a:moveTo>
                    <a:pt x="482" y="1"/>
                  </a:moveTo>
                  <a:cubicBezTo>
                    <a:pt x="328" y="1"/>
                    <a:pt x="188" y="118"/>
                    <a:pt x="148" y="287"/>
                  </a:cubicBezTo>
                  <a:lnTo>
                    <a:pt x="47" y="733"/>
                  </a:lnTo>
                  <a:cubicBezTo>
                    <a:pt x="1" y="934"/>
                    <a:pt x="119" y="1128"/>
                    <a:pt x="305" y="1157"/>
                  </a:cubicBezTo>
                  <a:cubicBezTo>
                    <a:pt x="322" y="1160"/>
                    <a:pt x="338" y="1161"/>
                    <a:pt x="354" y="1161"/>
                  </a:cubicBezTo>
                  <a:cubicBezTo>
                    <a:pt x="508" y="1161"/>
                    <a:pt x="650" y="1045"/>
                    <a:pt x="688" y="876"/>
                  </a:cubicBezTo>
                  <a:lnTo>
                    <a:pt x="790" y="431"/>
                  </a:lnTo>
                  <a:cubicBezTo>
                    <a:pt x="835" y="229"/>
                    <a:pt x="718" y="35"/>
                    <a:pt x="531" y="5"/>
                  </a:cubicBezTo>
                  <a:cubicBezTo>
                    <a:pt x="515" y="2"/>
                    <a:pt x="49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9" name="Google Shape;6189;p19"/>
            <p:cNvSpPr/>
            <p:nvPr/>
          </p:nvSpPr>
          <p:spPr>
            <a:xfrm>
              <a:off x="4460203" y="4186796"/>
              <a:ext cx="50109" cy="36657"/>
            </a:xfrm>
            <a:custGeom>
              <a:avLst/>
              <a:gdLst/>
              <a:ahLst/>
              <a:cxnLst/>
              <a:rect l="l" t="t" r="r" b="b"/>
              <a:pathLst>
                <a:path w="1192" h="872" extrusionOk="0">
                  <a:moveTo>
                    <a:pt x="353" y="1"/>
                  </a:moveTo>
                  <a:cubicBezTo>
                    <a:pt x="154" y="1"/>
                    <a:pt x="1" y="200"/>
                    <a:pt x="16" y="443"/>
                  </a:cubicBezTo>
                  <a:cubicBezTo>
                    <a:pt x="31" y="670"/>
                    <a:pt x="190" y="853"/>
                    <a:pt x="378" y="859"/>
                  </a:cubicBezTo>
                  <a:lnTo>
                    <a:pt x="830" y="872"/>
                  </a:lnTo>
                  <a:cubicBezTo>
                    <a:pt x="833" y="872"/>
                    <a:pt x="836" y="872"/>
                    <a:pt x="839" y="872"/>
                  </a:cubicBezTo>
                  <a:cubicBezTo>
                    <a:pt x="1038" y="872"/>
                    <a:pt x="1192" y="673"/>
                    <a:pt x="1175" y="429"/>
                  </a:cubicBezTo>
                  <a:cubicBezTo>
                    <a:pt x="1160" y="202"/>
                    <a:pt x="1002" y="20"/>
                    <a:pt x="814" y="14"/>
                  </a:cubicBezTo>
                  <a:lnTo>
                    <a:pt x="362" y="1"/>
                  </a:lnTo>
                  <a:cubicBezTo>
                    <a:pt x="359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90" name="Google Shape;6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31" y="806838"/>
            <a:ext cx="5935225" cy="3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althcare Virtual Research Meeting by Slidesgo">
  <a:themeElements>
    <a:clrScheme name="Simple Light">
      <a:dk1>
        <a:srgbClr val="E8E7D6"/>
      </a:dk1>
      <a:lt1>
        <a:srgbClr val="41414C"/>
      </a:lt1>
      <a:dk2>
        <a:srgbClr val="2B2B30"/>
      </a:dk2>
      <a:lt2>
        <a:srgbClr val="6F84A3"/>
      </a:lt2>
      <a:accent1>
        <a:srgbClr val="869FB2"/>
      </a:accent1>
      <a:accent2>
        <a:srgbClr val="A2C4DD"/>
      </a:accent2>
      <a:accent3>
        <a:srgbClr val="EDB984"/>
      </a:accent3>
      <a:accent4>
        <a:srgbClr val="6B323A"/>
      </a:accent4>
      <a:accent5>
        <a:srgbClr val="A33B40"/>
      </a:accent5>
      <a:accent6>
        <a:srgbClr val="F9D86E"/>
      </a:accent6>
      <a:hlink>
        <a:srgbClr val="E8E7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Presentación en pantalla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Kanit</vt:lpstr>
      <vt:lpstr>Nunito</vt:lpstr>
      <vt:lpstr>Healthcare Virtual Research Meeting by Slidesgo</vt:lpstr>
      <vt:lpstr>DevOps  METODOLOGÍAS ÁGILES</vt:lpstr>
      <vt:lpstr>CONTENTS OF THIS TEMPLATE</vt:lpstr>
      <vt:lpstr>01</vt:lpstr>
      <vt:lpstr>5 Principios del DevOps </vt:lpstr>
      <vt:lpstr>Los 5 principios</vt:lpstr>
      <vt:lpstr>Ingeniero DevOps</vt:lpstr>
      <vt:lpstr>Presentación de PowerPoint</vt:lpstr>
      <vt:lpstr>Sistemas siempre activos</vt:lpstr>
      <vt:lpstr>Presentación de PowerPoint</vt:lpstr>
      <vt:lpstr>Metodología Ágil a  escala</vt:lpstr>
      <vt:lpstr>Surgieron a partir</vt:lpstr>
      <vt:lpstr>Cómo se interrelacionan la metodología ágil y DevOps?</vt:lpstr>
      <vt:lpstr>Metodología Ágil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 METODOLOGÍAS ÁGILES</dc:title>
  <cp:lastModifiedBy>EDWARD ALEXANDER CANALES YARIN</cp:lastModifiedBy>
  <cp:revision>1</cp:revision>
  <dcterms:modified xsi:type="dcterms:W3CDTF">2023-04-24T14:55:57Z</dcterms:modified>
</cp:coreProperties>
</file>