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0"/>
  </p:notesMasterIdLst>
  <p:sldIdLst>
    <p:sldId id="256" r:id="rId2"/>
    <p:sldId id="311" r:id="rId3"/>
    <p:sldId id="259" r:id="rId4"/>
    <p:sldId id="260" r:id="rId5"/>
    <p:sldId id="261" r:id="rId6"/>
    <p:sldId id="269" r:id="rId7"/>
    <p:sldId id="278" r:id="rId8"/>
    <p:sldId id="282" r:id="rId9"/>
    <p:sldId id="312" r:id="rId10"/>
    <p:sldId id="314" r:id="rId11"/>
    <p:sldId id="313" r:id="rId12"/>
    <p:sldId id="315" r:id="rId13"/>
    <p:sldId id="316" r:id="rId14"/>
    <p:sldId id="317" r:id="rId15"/>
    <p:sldId id="318" r:id="rId16"/>
    <p:sldId id="319" r:id="rId17"/>
    <p:sldId id="320" r:id="rId18"/>
    <p:sldId id="29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lay" panose="020B0604020202020204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EA48A-AC3E-4D11-8E37-C1E99826E4FC}">
  <a:tblStyle styleId="{A8DEA48A-AC3E-4D11-8E37-C1E99826E4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44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66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70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g10a69f0788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0" name="Google Shape;3300;g10a69f0788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57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_1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77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155799" y="1136924"/>
            <a:ext cx="7268535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MODELAMIENTO BASADO EN AGENTES:</a:t>
            </a:r>
            <a:r>
              <a:rPr lang="en" sz="4100" dirty="0"/>
              <a:t> </a:t>
            </a:r>
            <a:r>
              <a:rPr lang="en" dirty="0">
                <a:solidFill>
                  <a:schemeClr val="lt2"/>
                </a:solidFill>
              </a:rPr>
              <a:t>MODELO Y AN</a:t>
            </a:r>
            <a:r>
              <a:rPr lang="es-PE" dirty="0">
                <a:solidFill>
                  <a:schemeClr val="lt2"/>
                </a:solidFill>
              </a:rPr>
              <a:t>ÁLISIS DEL VUELO DE UN DRON EN UNA MISIÓN EN NETLOGO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99806BC-2BD7-2E5A-25EB-987D8533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09" y="333391"/>
            <a:ext cx="6288581" cy="44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624100" y="1926639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3228363" y="1783570"/>
            <a:ext cx="2803312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s-PE" dirty="0"/>
              <a:t>ÓDIGO</a:t>
            </a:r>
            <a:endParaRPr dirty="0"/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9437" y="2081649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223" name="Google Shape;3223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26" name="Google Shape;3226;p62"/>
          <p:cNvGrpSpPr/>
          <p:nvPr/>
        </p:nvGrpSpPr>
        <p:grpSpPr>
          <a:xfrm>
            <a:off x="3160713" y="2635945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19269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FF419C1-2851-804A-6488-B1EDEECC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22" y="618813"/>
            <a:ext cx="3381555" cy="39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2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9FC9AA0-FA90-EB00-795E-47CE8C0D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64" y="1266643"/>
            <a:ext cx="516327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0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D9B9B28-2BFB-0B59-D0C4-B94D89F1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83" y="659856"/>
            <a:ext cx="3109034" cy="39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AE5CACE-C47A-CA76-5CE6-E36FFD1E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76" y="413195"/>
            <a:ext cx="2916447" cy="41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2B02BA9-2291-3919-B21D-09606008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00" y="146206"/>
            <a:ext cx="3065767" cy="48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2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D24E8B1-736C-69BD-F406-DCEB53DE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21" y="772642"/>
            <a:ext cx="3146757" cy="42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3450" name="Google Shape;3450;p74"/>
          <p:cNvGrpSpPr/>
          <p:nvPr/>
        </p:nvGrpSpPr>
        <p:grpSpPr>
          <a:xfrm>
            <a:off x="2939100" y="1481620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463" name="Google Shape;3463;p7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grpSp>
        <p:nvGrpSpPr>
          <p:cNvPr id="4" name="Google Shape;3882;p76">
            <a:extLst>
              <a:ext uri="{FF2B5EF4-FFF2-40B4-BE49-F238E27FC236}">
                <a16:creationId xmlns:a16="http://schemas.microsoft.com/office/drawing/2014/main" id="{4B661A16-182B-2EB8-3258-04535914217A}"/>
              </a:ext>
            </a:extLst>
          </p:cNvPr>
          <p:cNvGrpSpPr/>
          <p:nvPr/>
        </p:nvGrpSpPr>
        <p:grpSpPr>
          <a:xfrm>
            <a:off x="2591967" y="3547703"/>
            <a:ext cx="1993049" cy="897985"/>
            <a:chOff x="5729954" y="1713050"/>
            <a:chExt cx="1752745" cy="369298"/>
          </a:xfrm>
        </p:grpSpPr>
        <p:sp>
          <p:nvSpPr>
            <p:cNvPr id="5" name="Google Shape;3883;p76">
              <a:extLst>
                <a:ext uri="{FF2B5EF4-FFF2-40B4-BE49-F238E27FC236}">
                  <a16:creationId xmlns:a16="http://schemas.microsoft.com/office/drawing/2014/main" id="{3454C43A-A818-B8AA-9E9F-9890D2E6AD1C}"/>
                </a:ext>
              </a:extLst>
            </p:cNvPr>
            <p:cNvSpPr/>
            <p:nvPr/>
          </p:nvSpPr>
          <p:spPr>
            <a:xfrm>
              <a:off x="5729954" y="1713050"/>
              <a:ext cx="1752745" cy="369298"/>
            </a:xfrm>
            <a:custGeom>
              <a:avLst/>
              <a:gdLst/>
              <a:ahLst/>
              <a:cxnLst/>
              <a:rect l="l" t="t" r="r" b="b"/>
              <a:pathLst>
                <a:path w="9573" h="2017" extrusionOk="0">
                  <a:moveTo>
                    <a:pt x="0" y="0"/>
                  </a:moveTo>
                  <a:lnTo>
                    <a:pt x="509" y="998"/>
                  </a:lnTo>
                  <a:lnTo>
                    <a:pt x="0" y="2017"/>
                  </a:lnTo>
                  <a:lnTo>
                    <a:pt x="387" y="2017"/>
                  </a:lnTo>
                  <a:lnTo>
                    <a:pt x="896" y="998"/>
                  </a:lnTo>
                  <a:lnTo>
                    <a:pt x="387" y="0"/>
                  </a:lnTo>
                  <a:close/>
                  <a:moveTo>
                    <a:pt x="1080" y="0"/>
                  </a:moveTo>
                  <a:lnTo>
                    <a:pt x="1589" y="998"/>
                  </a:lnTo>
                  <a:lnTo>
                    <a:pt x="1080" y="2017"/>
                  </a:lnTo>
                  <a:lnTo>
                    <a:pt x="1467" y="2017"/>
                  </a:lnTo>
                  <a:lnTo>
                    <a:pt x="1976" y="998"/>
                  </a:lnTo>
                  <a:lnTo>
                    <a:pt x="1467" y="0"/>
                  </a:lnTo>
                  <a:close/>
                  <a:moveTo>
                    <a:pt x="2179" y="0"/>
                  </a:moveTo>
                  <a:lnTo>
                    <a:pt x="2668" y="998"/>
                  </a:lnTo>
                  <a:lnTo>
                    <a:pt x="2179" y="2017"/>
                  </a:lnTo>
                  <a:lnTo>
                    <a:pt x="2546" y="2017"/>
                  </a:lnTo>
                  <a:lnTo>
                    <a:pt x="3055" y="998"/>
                  </a:lnTo>
                  <a:lnTo>
                    <a:pt x="2546" y="0"/>
                  </a:lnTo>
                  <a:close/>
                  <a:moveTo>
                    <a:pt x="3259" y="0"/>
                  </a:moveTo>
                  <a:lnTo>
                    <a:pt x="3768" y="998"/>
                  </a:lnTo>
                  <a:lnTo>
                    <a:pt x="3259" y="2017"/>
                  </a:lnTo>
                  <a:lnTo>
                    <a:pt x="3646" y="2017"/>
                  </a:lnTo>
                  <a:lnTo>
                    <a:pt x="4135" y="998"/>
                  </a:lnTo>
                  <a:lnTo>
                    <a:pt x="3646" y="0"/>
                  </a:lnTo>
                  <a:close/>
                  <a:moveTo>
                    <a:pt x="4338" y="0"/>
                  </a:moveTo>
                  <a:lnTo>
                    <a:pt x="4847" y="998"/>
                  </a:lnTo>
                  <a:lnTo>
                    <a:pt x="4338" y="2017"/>
                  </a:lnTo>
                  <a:lnTo>
                    <a:pt x="4725" y="2017"/>
                  </a:lnTo>
                  <a:lnTo>
                    <a:pt x="5234" y="998"/>
                  </a:lnTo>
                  <a:lnTo>
                    <a:pt x="4725" y="0"/>
                  </a:lnTo>
                  <a:close/>
                  <a:moveTo>
                    <a:pt x="5418" y="0"/>
                  </a:moveTo>
                  <a:lnTo>
                    <a:pt x="5927" y="998"/>
                  </a:lnTo>
                  <a:lnTo>
                    <a:pt x="5418" y="2017"/>
                  </a:lnTo>
                  <a:lnTo>
                    <a:pt x="5805" y="2017"/>
                  </a:lnTo>
                  <a:lnTo>
                    <a:pt x="6314" y="998"/>
                  </a:lnTo>
                  <a:lnTo>
                    <a:pt x="5805" y="0"/>
                  </a:lnTo>
                  <a:close/>
                  <a:moveTo>
                    <a:pt x="6517" y="0"/>
                  </a:moveTo>
                  <a:lnTo>
                    <a:pt x="7006" y="998"/>
                  </a:lnTo>
                  <a:lnTo>
                    <a:pt x="6517" y="2017"/>
                  </a:lnTo>
                  <a:lnTo>
                    <a:pt x="6884" y="2017"/>
                  </a:lnTo>
                  <a:lnTo>
                    <a:pt x="7393" y="998"/>
                  </a:lnTo>
                  <a:lnTo>
                    <a:pt x="6884" y="0"/>
                  </a:lnTo>
                  <a:close/>
                  <a:moveTo>
                    <a:pt x="7597" y="0"/>
                  </a:moveTo>
                  <a:lnTo>
                    <a:pt x="8106" y="998"/>
                  </a:lnTo>
                  <a:lnTo>
                    <a:pt x="7597" y="2017"/>
                  </a:lnTo>
                  <a:lnTo>
                    <a:pt x="7984" y="2017"/>
                  </a:lnTo>
                  <a:lnTo>
                    <a:pt x="8472" y="998"/>
                  </a:lnTo>
                  <a:lnTo>
                    <a:pt x="7984" y="0"/>
                  </a:lnTo>
                  <a:close/>
                  <a:moveTo>
                    <a:pt x="8676" y="0"/>
                  </a:moveTo>
                  <a:lnTo>
                    <a:pt x="9185" y="998"/>
                  </a:lnTo>
                  <a:lnTo>
                    <a:pt x="8676" y="2017"/>
                  </a:lnTo>
                  <a:lnTo>
                    <a:pt x="9063" y="2017"/>
                  </a:lnTo>
                  <a:lnTo>
                    <a:pt x="9572" y="998"/>
                  </a:lnTo>
                  <a:lnTo>
                    <a:pt x="9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84;p76">
              <a:extLst>
                <a:ext uri="{FF2B5EF4-FFF2-40B4-BE49-F238E27FC236}">
                  <a16:creationId xmlns:a16="http://schemas.microsoft.com/office/drawing/2014/main" id="{A8B11EC7-DC51-484C-1D12-129A5045E631}"/>
                </a:ext>
              </a:extLst>
            </p:cNvPr>
            <p:cNvSpPr/>
            <p:nvPr/>
          </p:nvSpPr>
          <p:spPr>
            <a:xfrm>
              <a:off x="5729954" y="1713050"/>
              <a:ext cx="1752745" cy="369298"/>
            </a:xfrm>
            <a:custGeom>
              <a:avLst/>
              <a:gdLst/>
              <a:ahLst/>
              <a:cxnLst/>
              <a:rect l="l" t="t" r="r" b="b"/>
              <a:pathLst>
                <a:path w="9573" h="2017" extrusionOk="0">
                  <a:moveTo>
                    <a:pt x="0" y="0"/>
                  </a:moveTo>
                  <a:lnTo>
                    <a:pt x="509" y="998"/>
                  </a:lnTo>
                  <a:lnTo>
                    <a:pt x="0" y="2017"/>
                  </a:lnTo>
                  <a:lnTo>
                    <a:pt x="387" y="2017"/>
                  </a:lnTo>
                  <a:lnTo>
                    <a:pt x="896" y="998"/>
                  </a:lnTo>
                  <a:lnTo>
                    <a:pt x="387" y="0"/>
                  </a:lnTo>
                  <a:close/>
                  <a:moveTo>
                    <a:pt x="1080" y="0"/>
                  </a:moveTo>
                  <a:lnTo>
                    <a:pt x="1589" y="998"/>
                  </a:lnTo>
                  <a:lnTo>
                    <a:pt x="1080" y="2017"/>
                  </a:lnTo>
                  <a:lnTo>
                    <a:pt x="1467" y="2017"/>
                  </a:lnTo>
                  <a:lnTo>
                    <a:pt x="1976" y="998"/>
                  </a:lnTo>
                  <a:lnTo>
                    <a:pt x="1467" y="0"/>
                  </a:lnTo>
                  <a:close/>
                  <a:moveTo>
                    <a:pt x="2179" y="0"/>
                  </a:moveTo>
                  <a:lnTo>
                    <a:pt x="2668" y="998"/>
                  </a:lnTo>
                  <a:lnTo>
                    <a:pt x="2179" y="2017"/>
                  </a:lnTo>
                  <a:lnTo>
                    <a:pt x="2546" y="2017"/>
                  </a:lnTo>
                  <a:lnTo>
                    <a:pt x="3055" y="998"/>
                  </a:lnTo>
                  <a:lnTo>
                    <a:pt x="2546" y="0"/>
                  </a:lnTo>
                  <a:close/>
                  <a:moveTo>
                    <a:pt x="3259" y="0"/>
                  </a:moveTo>
                  <a:lnTo>
                    <a:pt x="3768" y="998"/>
                  </a:lnTo>
                  <a:lnTo>
                    <a:pt x="3259" y="2017"/>
                  </a:lnTo>
                  <a:lnTo>
                    <a:pt x="3646" y="2017"/>
                  </a:lnTo>
                  <a:lnTo>
                    <a:pt x="4135" y="998"/>
                  </a:lnTo>
                  <a:lnTo>
                    <a:pt x="3646" y="0"/>
                  </a:lnTo>
                  <a:close/>
                  <a:moveTo>
                    <a:pt x="4338" y="0"/>
                  </a:moveTo>
                  <a:lnTo>
                    <a:pt x="4847" y="998"/>
                  </a:lnTo>
                  <a:lnTo>
                    <a:pt x="4338" y="2017"/>
                  </a:lnTo>
                  <a:lnTo>
                    <a:pt x="4725" y="2017"/>
                  </a:lnTo>
                  <a:lnTo>
                    <a:pt x="5234" y="998"/>
                  </a:lnTo>
                  <a:lnTo>
                    <a:pt x="4725" y="0"/>
                  </a:lnTo>
                  <a:close/>
                  <a:moveTo>
                    <a:pt x="5418" y="0"/>
                  </a:moveTo>
                  <a:lnTo>
                    <a:pt x="5927" y="998"/>
                  </a:lnTo>
                  <a:lnTo>
                    <a:pt x="5418" y="2017"/>
                  </a:lnTo>
                  <a:lnTo>
                    <a:pt x="5805" y="2017"/>
                  </a:lnTo>
                  <a:lnTo>
                    <a:pt x="6314" y="998"/>
                  </a:lnTo>
                  <a:lnTo>
                    <a:pt x="5805" y="0"/>
                  </a:lnTo>
                  <a:close/>
                  <a:moveTo>
                    <a:pt x="6517" y="0"/>
                  </a:moveTo>
                  <a:lnTo>
                    <a:pt x="7006" y="998"/>
                  </a:lnTo>
                  <a:lnTo>
                    <a:pt x="6517" y="2017"/>
                  </a:lnTo>
                  <a:lnTo>
                    <a:pt x="6884" y="2017"/>
                  </a:lnTo>
                  <a:lnTo>
                    <a:pt x="7393" y="998"/>
                  </a:lnTo>
                  <a:lnTo>
                    <a:pt x="6884" y="0"/>
                  </a:lnTo>
                  <a:close/>
                  <a:moveTo>
                    <a:pt x="7597" y="0"/>
                  </a:moveTo>
                  <a:lnTo>
                    <a:pt x="8106" y="998"/>
                  </a:lnTo>
                  <a:lnTo>
                    <a:pt x="7597" y="2017"/>
                  </a:lnTo>
                  <a:lnTo>
                    <a:pt x="7984" y="2017"/>
                  </a:lnTo>
                  <a:lnTo>
                    <a:pt x="8472" y="998"/>
                  </a:lnTo>
                  <a:lnTo>
                    <a:pt x="7984" y="0"/>
                  </a:lnTo>
                  <a:close/>
                  <a:moveTo>
                    <a:pt x="8676" y="0"/>
                  </a:moveTo>
                  <a:lnTo>
                    <a:pt x="9185" y="998"/>
                  </a:lnTo>
                  <a:lnTo>
                    <a:pt x="8676" y="2017"/>
                  </a:lnTo>
                  <a:lnTo>
                    <a:pt x="9063" y="2017"/>
                  </a:lnTo>
                  <a:lnTo>
                    <a:pt x="9572" y="998"/>
                  </a:lnTo>
                  <a:lnTo>
                    <a:pt x="9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882;p76">
            <a:extLst>
              <a:ext uri="{FF2B5EF4-FFF2-40B4-BE49-F238E27FC236}">
                <a16:creationId xmlns:a16="http://schemas.microsoft.com/office/drawing/2014/main" id="{5DAD96FE-CAD4-9561-7389-8BD86D00D042}"/>
              </a:ext>
            </a:extLst>
          </p:cNvPr>
          <p:cNvGrpSpPr/>
          <p:nvPr/>
        </p:nvGrpSpPr>
        <p:grpSpPr>
          <a:xfrm>
            <a:off x="4656667" y="3547703"/>
            <a:ext cx="1993049" cy="897985"/>
            <a:chOff x="5729954" y="1713050"/>
            <a:chExt cx="1752745" cy="369298"/>
          </a:xfrm>
        </p:grpSpPr>
        <p:sp>
          <p:nvSpPr>
            <p:cNvPr id="8" name="Google Shape;3883;p76">
              <a:extLst>
                <a:ext uri="{FF2B5EF4-FFF2-40B4-BE49-F238E27FC236}">
                  <a16:creationId xmlns:a16="http://schemas.microsoft.com/office/drawing/2014/main" id="{E83C9F49-1F76-D7D0-138F-BFC612A0D0C9}"/>
                </a:ext>
              </a:extLst>
            </p:cNvPr>
            <p:cNvSpPr/>
            <p:nvPr/>
          </p:nvSpPr>
          <p:spPr>
            <a:xfrm>
              <a:off x="5729954" y="1713050"/>
              <a:ext cx="1752745" cy="369298"/>
            </a:xfrm>
            <a:custGeom>
              <a:avLst/>
              <a:gdLst/>
              <a:ahLst/>
              <a:cxnLst/>
              <a:rect l="l" t="t" r="r" b="b"/>
              <a:pathLst>
                <a:path w="9573" h="2017" extrusionOk="0">
                  <a:moveTo>
                    <a:pt x="0" y="0"/>
                  </a:moveTo>
                  <a:lnTo>
                    <a:pt x="509" y="998"/>
                  </a:lnTo>
                  <a:lnTo>
                    <a:pt x="0" y="2017"/>
                  </a:lnTo>
                  <a:lnTo>
                    <a:pt x="387" y="2017"/>
                  </a:lnTo>
                  <a:lnTo>
                    <a:pt x="896" y="998"/>
                  </a:lnTo>
                  <a:lnTo>
                    <a:pt x="387" y="0"/>
                  </a:lnTo>
                  <a:close/>
                  <a:moveTo>
                    <a:pt x="1080" y="0"/>
                  </a:moveTo>
                  <a:lnTo>
                    <a:pt x="1589" y="998"/>
                  </a:lnTo>
                  <a:lnTo>
                    <a:pt x="1080" y="2017"/>
                  </a:lnTo>
                  <a:lnTo>
                    <a:pt x="1467" y="2017"/>
                  </a:lnTo>
                  <a:lnTo>
                    <a:pt x="1976" y="998"/>
                  </a:lnTo>
                  <a:lnTo>
                    <a:pt x="1467" y="0"/>
                  </a:lnTo>
                  <a:close/>
                  <a:moveTo>
                    <a:pt x="2179" y="0"/>
                  </a:moveTo>
                  <a:lnTo>
                    <a:pt x="2668" y="998"/>
                  </a:lnTo>
                  <a:lnTo>
                    <a:pt x="2179" y="2017"/>
                  </a:lnTo>
                  <a:lnTo>
                    <a:pt x="2546" y="2017"/>
                  </a:lnTo>
                  <a:lnTo>
                    <a:pt x="3055" y="998"/>
                  </a:lnTo>
                  <a:lnTo>
                    <a:pt x="2546" y="0"/>
                  </a:lnTo>
                  <a:close/>
                  <a:moveTo>
                    <a:pt x="3259" y="0"/>
                  </a:moveTo>
                  <a:lnTo>
                    <a:pt x="3768" y="998"/>
                  </a:lnTo>
                  <a:lnTo>
                    <a:pt x="3259" y="2017"/>
                  </a:lnTo>
                  <a:lnTo>
                    <a:pt x="3646" y="2017"/>
                  </a:lnTo>
                  <a:lnTo>
                    <a:pt x="4135" y="998"/>
                  </a:lnTo>
                  <a:lnTo>
                    <a:pt x="3646" y="0"/>
                  </a:lnTo>
                  <a:close/>
                  <a:moveTo>
                    <a:pt x="4338" y="0"/>
                  </a:moveTo>
                  <a:lnTo>
                    <a:pt x="4847" y="998"/>
                  </a:lnTo>
                  <a:lnTo>
                    <a:pt x="4338" y="2017"/>
                  </a:lnTo>
                  <a:lnTo>
                    <a:pt x="4725" y="2017"/>
                  </a:lnTo>
                  <a:lnTo>
                    <a:pt x="5234" y="998"/>
                  </a:lnTo>
                  <a:lnTo>
                    <a:pt x="4725" y="0"/>
                  </a:lnTo>
                  <a:close/>
                  <a:moveTo>
                    <a:pt x="5418" y="0"/>
                  </a:moveTo>
                  <a:lnTo>
                    <a:pt x="5927" y="998"/>
                  </a:lnTo>
                  <a:lnTo>
                    <a:pt x="5418" y="2017"/>
                  </a:lnTo>
                  <a:lnTo>
                    <a:pt x="5805" y="2017"/>
                  </a:lnTo>
                  <a:lnTo>
                    <a:pt x="6314" y="998"/>
                  </a:lnTo>
                  <a:lnTo>
                    <a:pt x="5805" y="0"/>
                  </a:lnTo>
                  <a:close/>
                  <a:moveTo>
                    <a:pt x="6517" y="0"/>
                  </a:moveTo>
                  <a:lnTo>
                    <a:pt x="7006" y="998"/>
                  </a:lnTo>
                  <a:lnTo>
                    <a:pt x="6517" y="2017"/>
                  </a:lnTo>
                  <a:lnTo>
                    <a:pt x="6884" y="2017"/>
                  </a:lnTo>
                  <a:lnTo>
                    <a:pt x="7393" y="998"/>
                  </a:lnTo>
                  <a:lnTo>
                    <a:pt x="6884" y="0"/>
                  </a:lnTo>
                  <a:close/>
                  <a:moveTo>
                    <a:pt x="7597" y="0"/>
                  </a:moveTo>
                  <a:lnTo>
                    <a:pt x="8106" y="998"/>
                  </a:lnTo>
                  <a:lnTo>
                    <a:pt x="7597" y="2017"/>
                  </a:lnTo>
                  <a:lnTo>
                    <a:pt x="7984" y="2017"/>
                  </a:lnTo>
                  <a:lnTo>
                    <a:pt x="8472" y="998"/>
                  </a:lnTo>
                  <a:lnTo>
                    <a:pt x="7984" y="0"/>
                  </a:lnTo>
                  <a:close/>
                  <a:moveTo>
                    <a:pt x="8676" y="0"/>
                  </a:moveTo>
                  <a:lnTo>
                    <a:pt x="9185" y="998"/>
                  </a:lnTo>
                  <a:lnTo>
                    <a:pt x="8676" y="2017"/>
                  </a:lnTo>
                  <a:lnTo>
                    <a:pt x="9063" y="2017"/>
                  </a:lnTo>
                  <a:lnTo>
                    <a:pt x="9572" y="998"/>
                  </a:lnTo>
                  <a:lnTo>
                    <a:pt x="9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84;p76">
              <a:extLst>
                <a:ext uri="{FF2B5EF4-FFF2-40B4-BE49-F238E27FC236}">
                  <a16:creationId xmlns:a16="http://schemas.microsoft.com/office/drawing/2014/main" id="{12A15AED-B8BF-EAC1-2924-040E17C528F2}"/>
                </a:ext>
              </a:extLst>
            </p:cNvPr>
            <p:cNvSpPr/>
            <p:nvPr/>
          </p:nvSpPr>
          <p:spPr>
            <a:xfrm>
              <a:off x="5729954" y="1713050"/>
              <a:ext cx="1752745" cy="369298"/>
            </a:xfrm>
            <a:custGeom>
              <a:avLst/>
              <a:gdLst/>
              <a:ahLst/>
              <a:cxnLst/>
              <a:rect l="l" t="t" r="r" b="b"/>
              <a:pathLst>
                <a:path w="9573" h="2017" extrusionOk="0">
                  <a:moveTo>
                    <a:pt x="0" y="0"/>
                  </a:moveTo>
                  <a:lnTo>
                    <a:pt x="509" y="998"/>
                  </a:lnTo>
                  <a:lnTo>
                    <a:pt x="0" y="2017"/>
                  </a:lnTo>
                  <a:lnTo>
                    <a:pt x="387" y="2017"/>
                  </a:lnTo>
                  <a:lnTo>
                    <a:pt x="896" y="998"/>
                  </a:lnTo>
                  <a:lnTo>
                    <a:pt x="387" y="0"/>
                  </a:lnTo>
                  <a:close/>
                  <a:moveTo>
                    <a:pt x="1080" y="0"/>
                  </a:moveTo>
                  <a:lnTo>
                    <a:pt x="1589" y="998"/>
                  </a:lnTo>
                  <a:lnTo>
                    <a:pt x="1080" y="2017"/>
                  </a:lnTo>
                  <a:lnTo>
                    <a:pt x="1467" y="2017"/>
                  </a:lnTo>
                  <a:lnTo>
                    <a:pt x="1976" y="998"/>
                  </a:lnTo>
                  <a:lnTo>
                    <a:pt x="1467" y="0"/>
                  </a:lnTo>
                  <a:close/>
                  <a:moveTo>
                    <a:pt x="2179" y="0"/>
                  </a:moveTo>
                  <a:lnTo>
                    <a:pt x="2668" y="998"/>
                  </a:lnTo>
                  <a:lnTo>
                    <a:pt x="2179" y="2017"/>
                  </a:lnTo>
                  <a:lnTo>
                    <a:pt x="2546" y="2017"/>
                  </a:lnTo>
                  <a:lnTo>
                    <a:pt x="3055" y="998"/>
                  </a:lnTo>
                  <a:lnTo>
                    <a:pt x="2546" y="0"/>
                  </a:lnTo>
                  <a:close/>
                  <a:moveTo>
                    <a:pt x="3259" y="0"/>
                  </a:moveTo>
                  <a:lnTo>
                    <a:pt x="3768" y="998"/>
                  </a:lnTo>
                  <a:lnTo>
                    <a:pt x="3259" y="2017"/>
                  </a:lnTo>
                  <a:lnTo>
                    <a:pt x="3646" y="2017"/>
                  </a:lnTo>
                  <a:lnTo>
                    <a:pt x="4135" y="998"/>
                  </a:lnTo>
                  <a:lnTo>
                    <a:pt x="3646" y="0"/>
                  </a:lnTo>
                  <a:close/>
                  <a:moveTo>
                    <a:pt x="4338" y="0"/>
                  </a:moveTo>
                  <a:lnTo>
                    <a:pt x="4847" y="998"/>
                  </a:lnTo>
                  <a:lnTo>
                    <a:pt x="4338" y="2017"/>
                  </a:lnTo>
                  <a:lnTo>
                    <a:pt x="4725" y="2017"/>
                  </a:lnTo>
                  <a:lnTo>
                    <a:pt x="5234" y="998"/>
                  </a:lnTo>
                  <a:lnTo>
                    <a:pt x="4725" y="0"/>
                  </a:lnTo>
                  <a:close/>
                  <a:moveTo>
                    <a:pt x="5418" y="0"/>
                  </a:moveTo>
                  <a:lnTo>
                    <a:pt x="5927" y="998"/>
                  </a:lnTo>
                  <a:lnTo>
                    <a:pt x="5418" y="2017"/>
                  </a:lnTo>
                  <a:lnTo>
                    <a:pt x="5805" y="2017"/>
                  </a:lnTo>
                  <a:lnTo>
                    <a:pt x="6314" y="998"/>
                  </a:lnTo>
                  <a:lnTo>
                    <a:pt x="5805" y="0"/>
                  </a:lnTo>
                  <a:close/>
                  <a:moveTo>
                    <a:pt x="6517" y="0"/>
                  </a:moveTo>
                  <a:lnTo>
                    <a:pt x="7006" y="998"/>
                  </a:lnTo>
                  <a:lnTo>
                    <a:pt x="6517" y="2017"/>
                  </a:lnTo>
                  <a:lnTo>
                    <a:pt x="6884" y="2017"/>
                  </a:lnTo>
                  <a:lnTo>
                    <a:pt x="7393" y="998"/>
                  </a:lnTo>
                  <a:lnTo>
                    <a:pt x="6884" y="0"/>
                  </a:lnTo>
                  <a:close/>
                  <a:moveTo>
                    <a:pt x="7597" y="0"/>
                  </a:moveTo>
                  <a:lnTo>
                    <a:pt x="8106" y="998"/>
                  </a:lnTo>
                  <a:lnTo>
                    <a:pt x="7597" y="2017"/>
                  </a:lnTo>
                  <a:lnTo>
                    <a:pt x="7984" y="2017"/>
                  </a:lnTo>
                  <a:lnTo>
                    <a:pt x="8472" y="998"/>
                  </a:lnTo>
                  <a:lnTo>
                    <a:pt x="7984" y="0"/>
                  </a:lnTo>
                  <a:close/>
                  <a:moveTo>
                    <a:pt x="8676" y="0"/>
                  </a:moveTo>
                  <a:lnTo>
                    <a:pt x="9185" y="998"/>
                  </a:lnTo>
                  <a:lnTo>
                    <a:pt x="8676" y="2017"/>
                  </a:lnTo>
                  <a:lnTo>
                    <a:pt x="9063" y="2017"/>
                  </a:lnTo>
                  <a:lnTo>
                    <a:pt x="9572" y="998"/>
                  </a:lnTo>
                  <a:lnTo>
                    <a:pt x="9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558549" y="597828"/>
            <a:ext cx="4025251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ALUMNOS</a:t>
            </a:r>
            <a:endParaRPr sz="6000" dirty="0"/>
          </a:p>
        </p:txBody>
      </p:sp>
      <p:grpSp>
        <p:nvGrpSpPr>
          <p:cNvPr id="3450" name="Google Shape;3450;p74"/>
          <p:cNvGrpSpPr/>
          <p:nvPr/>
        </p:nvGrpSpPr>
        <p:grpSpPr>
          <a:xfrm>
            <a:off x="2939100" y="1481620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8" name="Google Shape;3921;p77">
            <a:extLst>
              <a:ext uri="{FF2B5EF4-FFF2-40B4-BE49-F238E27FC236}">
                <a16:creationId xmlns:a16="http://schemas.microsoft.com/office/drawing/2014/main" id="{31BDAD50-0F48-672D-6C4A-B61AC0916AA4}"/>
              </a:ext>
            </a:extLst>
          </p:cNvPr>
          <p:cNvSpPr txBox="1">
            <a:spLocks/>
          </p:cNvSpPr>
          <p:nvPr/>
        </p:nvSpPr>
        <p:spPr>
          <a:xfrm>
            <a:off x="1612257" y="1938825"/>
            <a:ext cx="5945518" cy="1397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>
              <a:buSzPts val="1400"/>
              <a:buFont typeface="Source Sans Pro"/>
              <a:buChar char="●"/>
            </a:pPr>
            <a:r>
              <a:rPr lang="es-PE" sz="26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Canales </a:t>
            </a:r>
            <a:r>
              <a:rPr lang="es-PE" sz="26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Yarin</a:t>
            </a:r>
            <a:r>
              <a:rPr lang="es-PE" sz="26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Edward Alexander</a:t>
            </a:r>
            <a:endParaRPr lang="es-PE" sz="26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SzPts val="1400"/>
              <a:buFont typeface="Source Sans Pro"/>
              <a:buChar char="●"/>
            </a:pPr>
            <a:r>
              <a:rPr lang="es-PE" sz="26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Villarroel </a:t>
            </a:r>
            <a:r>
              <a:rPr lang="es-PE" sz="26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Lajo</a:t>
            </a:r>
            <a:r>
              <a:rPr lang="es-PE" sz="26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Gerald Takeshi</a:t>
            </a:r>
            <a:endParaRPr lang="es-PE" sz="26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SzPts val="1400"/>
              <a:buFont typeface="Source Sans Pro"/>
              <a:buChar char="●"/>
            </a:pPr>
            <a:r>
              <a:rPr lang="es-PE" sz="26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Ricapa</a:t>
            </a:r>
            <a:r>
              <a:rPr lang="es-PE" sz="26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Corrales </a:t>
            </a:r>
            <a:r>
              <a:rPr lang="es-PE" sz="26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Ruben</a:t>
            </a:r>
            <a:r>
              <a:rPr lang="es-PE" sz="26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Anthony</a:t>
            </a:r>
            <a:endParaRPr lang="es-PE" sz="26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/>
            <a:endParaRPr lang="en-US" dirty="0"/>
          </a:p>
        </p:txBody>
      </p:sp>
      <p:grpSp>
        <p:nvGrpSpPr>
          <p:cNvPr id="9" name="Google Shape;3882;p76">
            <a:extLst>
              <a:ext uri="{FF2B5EF4-FFF2-40B4-BE49-F238E27FC236}">
                <a16:creationId xmlns:a16="http://schemas.microsoft.com/office/drawing/2014/main" id="{272D60F5-FDBC-B737-017E-C75148DD9F6C}"/>
              </a:ext>
            </a:extLst>
          </p:cNvPr>
          <p:cNvGrpSpPr/>
          <p:nvPr/>
        </p:nvGrpSpPr>
        <p:grpSpPr>
          <a:xfrm>
            <a:off x="2503383" y="3547704"/>
            <a:ext cx="2081633" cy="541696"/>
            <a:chOff x="5729954" y="1713050"/>
            <a:chExt cx="1752745" cy="369298"/>
          </a:xfrm>
        </p:grpSpPr>
        <p:sp>
          <p:nvSpPr>
            <p:cNvPr id="10" name="Google Shape;3883;p76">
              <a:extLst>
                <a:ext uri="{FF2B5EF4-FFF2-40B4-BE49-F238E27FC236}">
                  <a16:creationId xmlns:a16="http://schemas.microsoft.com/office/drawing/2014/main" id="{14864C5B-A18C-7E7B-14E0-D02EDBCEFE31}"/>
                </a:ext>
              </a:extLst>
            </p:cNvPr>
            <p:cNvSpPr/>
            <p:nvPr/>
          </p:nvSpPr>
          <p:spPr>
            <a:xfrm>
              <a:off x="5729954" y="1713050"/>
              <a:ext cx="1752745" cy="369298"/>
            </a:xfrm>
            <a:custGeom>
              <a:avLst/>
              <a:gdLst/>
              <a:ahLst/>
              <a:cxnLst/>
              <a:rect l="l" t="t" r="r" b="b"/>
              <a:pathLst>
                <a:path w="9573" h="2017" extrusionOk="0">
                  <a:moveTo>
                    <a:pt x="0" y="0"/>
                  </a:moveTo>
                  <a:lnTo>
                    <a:pt x="509" y="998"/>
                  </a:lnTo>
                  <a:lnTo>
                    <a:pt x="0" y="2017"/>
                  </a:lnTo>
                  <a:lnTo>
                    <a:pt x="387" y="2017"/>
                  </a:lnTo>
                  <a:lnTo>
                    <a:pt x="896" y="998"/>
                  </a:lnTo>
                  <a:lnTo>
                    <a:pt x="387" y="0"/>
                  </a:lnTo>
                  <a:close/>
                  <a:moveTo>
                    <a:pt x="1080" y="0"/>
                  </a:moveTo>
                  <a:lnTo>
                    <a:pt x="1589" y="998"/>
                  </a:lnTo>
                  <a:lnTo>
                    <a:pt x="1080" y="2017"/>
                  </a:lnTo>
                  <a:lnTo>
                    <a:pt x="1467" y="2017"/>
                  </a:lnTo>
                  <a:lnTo>
                    <a:pt x="1976" y="998"/>
                  </a:lnTo>
                  <a:lnTo>
                    <a:pt x="1467" y="0"/>
                  </a:lnTo>
                  <a:close/>
                  <a:moveTo>
                    <a:pt x="2179" y="0"/>
                  </a:moveTo>
                  <a:lnTo>
                    <a:pt x="2668" y="998"/>
                  </a:lnTo>
                  <a:lnTo>
                    <a:pt x="2179" y="2017"/>
                  </a:lnTo>
                  <a:lnTo>
                    <a:pt x="2546" y="2017"/>
                  </a:lnTo>
                  <a:lnTo>
                    <a:pt x="3055" y="998"/>
                  </a:lnTo>
                  <a:lnTo>
                    <a:pt x="2546" y="0"/>
                  </a:lnTo>
                  <a:close/>
                  <a:moveTo>
                    <a:pt x="3259" y="0"/>
                  </a:moveTo>
                  <a:lnTo>
                    <a:pt x="3768" y="998"/>
                  </a:lnTo>
                  <a:lnTo>
                    <a:pt x="3259" y="2017"/>
                  </a:lnTo>
                  <a:lnTo>
                    <a:pt x="3646" y="2017"/>
                  </a:lnTo>
                  <a:lnTo>
                    <a:pt x="4135" y="998"/>
                  </a:lnTo>
                  <a:lnTo>
                    <a:pt x="3646" y="0"/>
                  </a:lnTo>
                  <a:close/>
                  <a:moveTo>
                    <a:pt x="4338" y="0"/>
                  </a:moveTo>
                  <a:lnTo>
                    <a:pt x="4847" y="998"/>
                  </a:lnTo>
                  <a:lnTo>
                    <a:pt x="4338" y="2017"/>
                  </a:lnTo>
                  <a:lnTo>
                    <a:pt x="4725" y="2017"/>
                  </a:lnTo>
                  <a:lnTo>
                    <a:pt x="5234" y="998"/>
                  </a:lnTo>
                  <a:lnTo>
                    <a:pt x="4725" y="0"/>
                  </a:lnTo>
                  <a:close/>
                  <a:moveTo>
                    <a:pt x="5418" y="0"/>
                  </a:moveTo>
                  <a:lnTo>
                    <a:pt x="5927" y="998"/>
                  </a:lnTo>
                  <a:lnTo>
                    <a:pt x="5418" y="2017"/>
                  </a:lnTo>
                  <a:lnTo>
                    <a:pt x="5805" y="2017"/>
                  </a:lnTo>
                  <a:lnTo>
                    <a:pt x="6314" y="998"/>
                  </a:lnTo>
                  <a:lnTo>
                    <a:pt x="5805" y="0"/>
                  </a:lnTo>
                  <a:close/>
                  <a:moveTo>
                    <a:pt x="6517" y="0"/>
                  </a:moveTo>
                  <a:lnTo>
                    <a:pt x="7006" y="998"/>
                  </a:lnTo>
                  <a:lnTo>
                    <a:pt x="6517" y="2017"/>
                  </a:lnTo>
                  <a:lnTo>
                    <a:pt x="6884" y="2017"/>
                  </a:lnTo>
                  <a:lnTo>
                    <a:pt x="7393" y="998"/>
                  </a:lnTo>
                  <a:lnTo>
                    <a:pt x="6884" y="0"/>
                  </a:lnTo>
                  <a:close/>
                  <a:moveTo>
                    <a:pt x="7597" y="0"/>
                  </a:moveTo>
                  <a:lnTo>
                    <a:pt x="8106" y="998"/>
                  </a:lnTo>
                  <a:lnTo>
                    <a:pt x="7597" y="2017"/>
                  </a:lnTo>
                  <a:lnTo>
                    <a:pt x="7984" y="2017"/>
                  </a:lnTo>
                  <a:lnTo>
                    <a:pt x="8472" y="998"/>
                  </a:lnTo>
                  <a:lnTo>
                    <a:pt x="7984" y="0"/>
                  </a:lnTo>
                  <a:close/>
                  <a:moveTo>
                    <a:pt x="8676" y="0"/>
                  </a:moveTo>
                  <a:lnTo>
                    <a:pt x="9185" y="998"/>
                  </a:lnTo>
                  <a:lnTo>
                    <a:pt x="8676" y="2017"/>
                  </a:lnTo>
                  <a:lnTo>
                    <a:pt x="9063" y="2017"/>
                  </a:lnTo>
                  <a:lnTo>
                    <a:pt x="9572" y="998"/>
                  </a:lnTo>
                  <a:lnTo>
                    <a:pt x="9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84;p76">
              <a:extLst>
                <a:ext uri="{FF2B5EF4-FFF2-40B4-BE49-F238E27FC236}">
                  <a16:creationId xmlns:a16="http://schemas.microsoft.com/office/drawing/2014/main" id="{32FAFD86-E404-47B9-60A8-1DDC761C1C12}"/>
                </a:ext>
              </a:extLst>
            </p:cNvPr>
            <p:cNvSpPr/>
            <p:nvPr/>
          </p:nvSpPr>
          <p:spPr>
            <a:xfrm>
              <a:off x="5729954" y="1713050"/>
              <a:ext cx="1752745" cy="369298"/>
            </a:xfrm>
            <a:custGeom>
              <a:avLst/>
              <a:gdLst/>
              <a:ahLst/>
              <a:cxnLst/>
              <a:rect l="l" t="t" r="r" b="b"/>
              <a:pathLst>
                <a:path w="9573" h="2017" extrusionOk="0">
                  <a:moveTo>
                    <a:pt x="0" y="0"/>
                  </a:moveTo>
                  <a:lnTo>
                    <a:pt x="509" y="998"/>
                  </a:lnTo>
                  <a:lnTo>
                    <a:pt x="0" y="2017"/>
                  </a:lnTo>
                  <a:lnTo>
                    <a:pt x="387" y="2017"/>
                  </a:lnTo>
                  <a:lnTo>
                    <a:pt x="896" y="998"/>
                  </a:lnTo>
                  <a:lnTo>
                    <a:pt x="387" y="0"/>
                  </a:lnTo>
                  <a:close/>
                  <a:moveTo>
                    <a:pt x="1080" y="0"/>
                  </a:moveTo>
                  <a:lnTo>
                    <a:pt x="1589" y="998"/>
                  </a:lnTo>
                  <a:lnTo>
                    <a:pt x="1080" y="2017"/>
                  </a:lnTo>
                  <a:lnTo>
                    <a:pt x="1467" y="2017"/>
                  </a:lnTo>
                  <a:lnTo>
                    <a:pt x="1976" y="998"/>
                  </a:lnTo>
                  <a:lnTo>
                    <a:pt x="1467" y="0"/>
                  </a:lnTo>
                  <a:close/>
                  <a:moveTo>
                    <a:pt x="2179" y="0"/>
                  </a:moveTo>
                  <a:lnTo>
                    <a:pt x="2668" y="998"/>
                  </a:lnTo>
                  <a:lnTo>
                    <a:pt x="2179" y="2017"/>
                  </a:lnTo>
                  <a:lnTo>
                    <a:pt x="2546" y="2017"/>
                  </a:lnTo>
                  <a:lnTo>
                    <a:pt x="3055" y="998"/>
                  </a:lnTo>
                  <a:lnTo>
                    <a:pt x="2546" y="0"/>
                  </a:lnTo>
                  <a:close/>
                  <a:moveTo>
                    <a:pt x="3259" y="0"/>
                  </a:moveTo>
                  <a:lnTo>
                    <a:pt x="3768" y="998"/>
                  </a:lnTo>
                  <a:lnTo>
                    <a:pt x="3259" y="2017"/>
                  </a:lnTo>
                  <a:lnTo>
                    <a:pt x="3646" y="2017"/>
                  </a:lnTo>
                  <a:lnTo>
                    <a:pt x="4135" y="998"/>
                  </a:lnTo>
                  <a:lnTo>
                    <a:pt x="3646" y="0"/>
                  </a:lnTo>
                  <a:close/>
                  <a:moveTo>
                    <a:pt x="4338" y="0"/>
                  </a:moveTo>
                  <a:lnTo>
                    <a:pt x="4847" y="998"/>
                  </a:lnTo>
                  <a:lnTo>
                    <a:pt x="4338" y="2017"/>
                  </a:lnTo>
                  <a:lnTo>
                    <a:pt x="4725" y="2017"/>
                  </a:lnTo>
                  <a:lnTo>
                    <a:pt x="5234" y="998"/>
                  </a:lnTo>
                  <a:lnTo>
                    <a:pt x="4725" y="0"/>
                  </a:lnTo>
                  <a:close/>
                  <a:moveTo>
                    <a:pt x="5418" y="0"/>
                  </a:moveTo>
                  <a:lnTo>
                    <a:pt x="5927" y="998"/>
                  </a:lnTo>
                  <a:lnTo>
                    <a:pt x="5418" y="2017"/>
                  </a:lnTo>
                  <a:lnTo>
                    <a:pt x="5805" y="2017"/>
                  </a:lnTo>
                  <a:lnTo>
                    <a:pt x="6314" y="998"/>
                  </a:lnTo>
                  <a:lnTo>
                    <a:pt x="5805" y="0"/>
                  </a:lnTo>
                  <a:close/>
                  <a:moveTo>
                    <a:pt x="6517" y="0"/>
                  </a:moveTo>
                  <a:lnTo>
                    <a:pt x="7006" y="998"/>
                  </a:lnTo>
                  <a:lnTo>
                    <a:pt x="6517" y="2017"/>
                  </a:lnTo>
                  <a:lnTo>
                    <a:pt x="6884" y="2017"/>
                  </a:lnTo>
                  <a:lnTo>
                    <a:pt x="7393" y="998"/>
                  </a:lnTo>
                  <a:lnTo>
                    <a:pt x="6884" y="0"/>
                  </a:lnTo>
                  <a:close/>
                  <a:moveTo>
                    <a:pt x="7597" y="0"/>
                  </a:moveTo>
                  <a:lnTo>
                    <a:pt x="8106" y="998"/>
                  </a:lnTo>
                  <a:lnTo>
                    <a:pt x="7597" y="2017"/>
                  </a:lnTo>
                  <a:lnTo>
                    <a:pt x="7984" y="2017"/>
                  </a:lnTo>
                  <a:lnTo>
                    <a:pt x="8472" y="998"/>
                  </a:lnTo>
                  <a:lnTo>
                    <a:pt x="7984" y="0"/>
                  </a:lnTo>
                  <a:close/>
                  <a:moveTo>
                    <a:pt x="8676" y="0"/>
                  </a:moveTo>
                  <a:lnTo>
                    <a:pt x="9185" y="998"/>
                  </a:lnTo>
                  <a:lnTo>
                    <a:pt x="8676" y="2017"/>
                  </a:lnTo>
                  <a:lnTo>
                    <a:pt x="9063" y="2017"/>
                  </a:lnTo>
                  <a:lnTo>
                    <a:pt x="9572" y="998"/>
                  </a:lnTo>
                  <a:lnTo>
                    <a:pt x="9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882;p76">
            <a:extLst>
              <a:ext uri="{FF2B5EF4-FFF2-40B4-BE49-F238E27FC236}">
                <a16:creationId xmlns:a16="http://schemas.microsoft.com/office/drawing/2014/main" id="{07833F48-B456-7F33-E3A6-E27943B7F3D3}"/>
              </a:ext>
            </a:extLst>
          </p:cNvPr>
          <p:cNvGrpSpPr/>
          <p:nvPr/>
        </p:nvGrpSpPr>
        <p:grpSpPr>
          <a:xfrm>
            <a:off x="4585016" y="3547704"/>
            <a:ext cx="2081633" cy="541696"/>
            <a:chOff x="5729954" y="1713050"/>
            <a:chExt cx="1752745" cy="369298"/>
          </a:xfrm>
        </p:grpSpPr>
        <p:sp>
          <p:nvSpPr>
            <p:cNvPr id="16" name="Google Shape;3883;p76">
              <a:extLst>
                <a:ext uri="{FF2B5EF4-FFF2-40B4-BE49-F238E27FC236}">
                  <a16:creationId xmlns:a16="http://schemas.microsoft.com/office/drawing/2014/main" id="{8AF66DE1-FE7C-3D17-4320-68DD394123CE}"/>
                </a:ext>
              </a:extLst>
            </p:cNvPr>
            <p:cNvSpPr/>
            <p:nvPr/>
          </p:nvSpPr>
          <p:spPr>
            <a:xfrm>
              <a:off x="5729954" y="1713050"/>
              <a:ext cx="1752745" cy="369298"/>
            </a:xfrm>
            <a:custGeom>
              <a:avLst/>
              <a:gdLst/>
              <a:ahLst/>
              <a:cxnLst/>
              <a:rect l="l" t="t" r="r" b="b"/>
              <a:pathLst>
                <a:path w="9573" h="2017" extrusionOk="0">
                  <a:moveTo>
                    <a:pt x="0" y="0"/>
                  </a:moveTo>
                  <a:lnTo>
                    <a:pt x="509" y="998"/>
                  </a:lnTo>
                  <a:lnTo>
                    <a:pt x="0" y="2017"/>
                  </a:lnTo>
                  <a:lnTo>
                    <a:pt x="387" y="2017"/>
                  </a:lnTo>
                  <a:lnTo>
                    <a:pt x="896" y="998"/>
                  </a:lnTo>
                  <a:lnTo>
                    <a:pt x="387" y="0"/>
                  </a:lnTo>
                  <a:close/>
                  <a:moveTo>
                    <a:pt x="1080" y="0"/>
                  </a:moveTo>
                  <a:lnTo>
                    <a:pt x="1589" y="998"/>
                  </a:lnTo>
                  <a:lnTo>
                    <a:pt x="1080" y="2017"/>
                  </a:lnTo>
                  <a:lnTo>
                    <a:pt x="1467" y="2017"/>
                  </a:lnTo>
                  <a:lnTo>
                    <a:pt x="1976" y="998"/>
                  </a:lnTo>
                  <a:lnTo>
                    <a:pt x="1467" y="0"/>
                  </a:lnTo>
                  <a:close/>
                  <a:moveTo>
                    <a:pt x="2179" y="0"/>
                  </a:moveTo>
                  <a:lnTo>
                    <a:pt x="2668" y="998"/>
                  </a:lnTo>
                  <a:lnTo>
                    <a:pt x="2179" y="2017"/>
                  </a:lnTo>
                  <a:lnTo>
                    <a:pt x="2546" y="2017"/>
                  </a:lnTo>
                  <a:lnTo>
                    <a:pt x="3055" y="998"/>
                  </a:lnTo>
                  <a:lnTo>
                    <a:pt x="2546" y="0"/>
                  </a:lnTo>
                  <a:close/>
                  <a:moveTo>
                    <a:pt x="3259" y="0"/>
                  </a:moveTo>
                  <a:lnTo>
                    <a:pt x="3768" y="998"/>
                  </a:lnTo>
                  <a:lnTo>
                    <a:pt x="3259" y="2017"/>
                  </a:lnTo>
                  <a:lnTo>
                    <a:pt x="3646" y="2017"/>
                  </a:lnTo>
                  <a:lnTo>
                    <a:pt x="4135" y="998"/>
                  </a:lnTo>
                  <a:lnTo>
                    <a:pt x="3646" y="0"/>
                  </a:lnTo>
                  <a:close/>
                  <a:moveTo>
                    <a:pt x="4338" y="0"/>
                  </a:moveTo>
                  <a:lnTo>
                    <a:pt x="4847" y="998"/>
                  </a:lnTo>
                  <a:lnTo>
                    <a:pt x="4338" y="2017"/>
                  </a:lnTo>
                  <a:lnTo>
                    <a:pt x="4725" y="2017"/>
                  </a:lnTo>
                  <a:lnTo>
                    <a:pt x="5234" y="998"/>
                  </a:lnTo>
                  <a:lnTo>
                    <a:pt x="4725" y="0"/>
                  </a:lnTo>
                  <a:close/>
                  <a:moveTo>
                    <a:pt x="5418" y="0"/>
                  </a:moveTo>
                  <a:lnTo>
                    <a:pt x="5927" y="998"/>
                  </a:lnTo>
                  <a:lnTo>
                    <a:pt x="5418" y="2017"/>
                  </a:lnTo>
                  <a:lnTo>
                    <a:pt x="5805" y="2017"/>
                  </a:lnTo>
                  <a:lnTo>
                    <a:pt x="6314" y="998"/>
                  </a:lnTo>
                  <a:lnTo>
                    <a:pt x="5805" y="0"/>
                  </a:lnTo>
                  <a:close/>
                  <a:moveTo>
                    <a:pt x="6517" y="0"/>
                  </a:moveTo>
                  <a:lnTo>
                    <a:pt x="7006" y="998"/>
                  </a:lnTo>
                  <a:lnTo>
                    <a:pt x="6517" y="2017"/>
                  </a:lnTo>
                  <a:lnTo>
                    <a:pt x="6884" y="2017"/>
                  </a:lnTo>
                  <a:lnTo>
                    <a:pt x="7393" y="998"/>
                  </a:lnTo>
                  <a:lnTo>
                    <a:pt x="6884" y="0"/>
                  </a:lnTo>
                  <a:close/>
                  <a:moveTo>
                    <a:pt x="7597" y="0"/>
                  </a:moveTo>
                  <a:lnTo>
                    <a:pt x="8106" y="998"/>
                  </a:lnTo>
                  <a:lnTo>
                    <a:pt x="7597" y="2017"/>
                  </a:lnTo>
                  <a:lnTo>
                    <a:pt x="7984" y="2017"/>
                  </a:lnTo>
                  <a:lnTo>
                    <a:pt x="8472" y="998"/>
                  </a:lnTo>
                  <a:lnTo>
                    <a:pt x="7984" y="0"/>
                  </a:lnTo>
                  <a:close/>
                  <a:moveTo>
                    <a:pt x="8676" y="0"/>
                  </a:moveTo>
                  <a:lnTo>
                    <a:pt x="9185" y="998"/>
                  </a:lnTo>
                  <a:lnTo>
                    <a:pt x="8676" y="2017"/>
                  </a:lnTo>
                  <a:lnTo>
                    <a:pt x="9063" y="2017"/>
                  </a:lnTo>
                  <a:lnTo>
                    <a:pt x="9572" y="998"/>
                  </a:lnTo>
                  <a:lnTo>
                    <a:pt x="9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84;p76">
              <a:extLst>
                <a:ext uri="{FF2B5EF4-FFF2-40B4-BE49-F238E27FC236}">
                  <a16:creationId xmlns:a16="http://schemas.microsoft.com/office/drawing/2014/main" id="{23AFA993-0DF5-421B-70C0-B54F300A070B}"/>
                </a:ext>
              </a:extLst>
            </p:cNvPr>
            <p:cNvSpPr/>
            <p:nvPr/>
          </p:nvSpPr>
          <p:spPr>
            <a:xfrm>
              <a:off x="5729954" y="1713050"/>
              <a:ext cx="1752745" cy="369298"/>
            </a:xfrm>
            <a:custGeom>
              <a:avLst/>
              <a:gdLst/>
              <a:ahLst/>
              <a:cxnLst/>
              <a:rect l="l" t="t" r="r" b="b"/>
              <a:pathLst>
                <a:path w="9573" h="2017" extrusionOk="0">
                  <a:moveTo>
                    <a:pt x="0" y="0"/>
                  </a:moveTo>
                  <a:lnTo>
                    <a:pt x="509" y="998"/>
                  </a:lnTo>
                  <a:lnTo>
                    <a:pt x="0" y="2017"/>
                  </a:lnTo>
                  <a:lnTo>
                    <a:pt x="387" y="2017"/>
                  </a:lnTo>
                  <a:lnTo>
                    <a:pt x="896" y="998"/>
                  </a:lnTo>
                  <a:lnTo>
                    <a:pt x="387" y="0"/>
                  </a:lnTo>
                  <a:close/>
                  <a:moveTo>
                    <a:pt x="1080" y="0"/>
                  </a:moveTo>
                  <a:lnTo>
                    <a:pt x="1589" y="998"/>
                  </a:lnTo>
                  <a:lnTo>
                    <a:pt x="1080" y="2017"/>
                  </a:lnTo>
                  <a:lnTo>
                    <a:pt x="1467" y="2017"/>
                  </a:lnTo>
                  <a:lnTo>
                    <a:pt x="1976" y="998"/>
                  </a:lnTo>
                  <a:lnTo>
                    <a:pt x="1467" y="0"/>
                  </a:lnTo>
                  <a:close/>
                  <a:moveTo>
                    <a:pt x="2179" y="0"/>
                  </a:moveTo>
                  <a:lnTo>
                    <a:pt x="2668" y="998"/>
                  </a:lnTo>
                  <a:lnTo>
                    <a:pt x="2179" y="2017"/>
                  </a:lnTo>
                  <a:lnTo>
                    <a:pt x="2546" y="2017"/>
                  </a:lnTo>
                  <a:lnTo>
                    <a:pt x="3055" y="998"/>
                  </a:lnTo>
                  <a:lnTo>
                    <a:pt x="2546" y="0"/>
                  </a:lnTo>
                  <a:close/>
                  <a:moveTo>
                    <a:pt x="3259" y="0"/>
                  </a:moveTo>
                  <a:lnTo>
                    <a:pt x="3768" y="998"/>
                  </a:lnTo>
                  <a:lnTo>
                    <a:pt x="3259" y="2017"/>
                  </a:lnTo>
                  <a:lnTo>
                    <a:pt x="3646" y="2017"/>
                  </a:lnTo>
                  <a:lnTo>
                    <a:pt x="4135" y="998"/>
                  </a:lnTo>
                  <a:lnTo>
                    <a:pt x="3646" y="0"/>
                  </a:lnTo>
                  <a:close/>
                  <a:moveTo>
                    <a:pt x="4338" y="0"/>
                  </a:moveTo>
                  <a:lnTo>
                    <a:pt x="4847" y="998"/>
                  </a:lnTo>
                  <a:lnTo>
                    <a:pt x="4338" y="2017"/>
                  </a:lnTo>
                  <a:lnTo>
                    <a:pt x="4725" y="2017"/>
                  </a:lnTo>
                  <a:lnTo>
                    <a:pt x="5234" y="998"/>
                  </a:lnTo>
                  <a:lnTo>
                    <a:pt x="4725" y="0"/>
                  </a:lnTo>
                  <a:close/>
                  <a:moveTo>
                    <a:pt x="5418" y="0"/>
                  </a:moveTo>
                  <a:lnTo>
                    <a:pt x="5927" y="998"/>
                  </a:lnTo>
                  <a:lnTo>
                    <a:pt x="5418" y="2017"/>
                  </a:lnTo>
                  <a:lnTo>
                    <a:pt x="5805" y="2017"/>
                  </a:lnTo>
                  <a:lnTo>
                    <a:pt x="6314" y="998"/>
                  </a:lnTo>
                  <a:lnTo>
                    <a:pt x="5805" y="0"/>
                  </a:lnTo>
                  <a:close/>
                  <a:moveTo>
                    <a:pt x="6517" y="0"/>
                  </a:moveTo>
                  <a:lnTo>
                    <a:pt x="7006" y="998"/>
                  </a:lnTo>
                  <a:lnTo>
                    <a:pt x="6517" y="2017"/>
                  </a:lnTo>
                  <a:lnTo>
                    <a:pt x="6884" y="2017"/>
                  </a:lnTo>
                  <a:lnTo>
                    <a:pt x="7393" y="998"/>
                  </a:lnTo>
                  <a:lnTo>
                    <a:pt x="6884" y="0"/>
                  </a:lnTo>
                  <a:close/>
                  <a:moveTo>
                    <a:pt x="7597" y="0"/>
                  </a:moveTo>
                  <a:lnTo>
                    <a:pt x="8106" y="998"/>
                  </a:lnTo>
                  <a:lnTo>
                    <a:pt x="7597" y="2017"/>
                  </a:lnTo>
                  <a:lnTo>
                    <a:pt x="7984" y="2017"/>
                  </a:lnTo>
                  <a:lnTo>
                    <a:pt x="8472" y="998"/>
                  </a:lnTo>
                  <a:lnTo>
                    <a:pt x="7984" y="0"/>
                  </a:lnTo>
                  <a:close/>
                  <a:moveTo>
                    <a:pt x="8676" y="0"/>
                  </a:moveTo>
                  <a:lnTo>
                    <a:pt x="9185" y="998"/>
                  </a:lnTo>
                  <a:lnTo>
                    <a:pt x="8676" y="2017"/>
                  </a:lnTo>
                  <a:lnTo>
                    <a:pt x="9063" y="2017"/>
                  </a:lnTo>
                  <a:lnTo>
                    <a:pt x="9572" y="998"/>
                  </a:lnTo>
                  <a:lnTo>
                    <a:pt x="9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59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9827" y="3321050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1373" y="1954587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98809" y="3321050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930022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026" name="Picture 2" descr="Drones Profesionales- EVO II RTK - Drone Profesional Perú">
            <a:extLst>
              <a:ext uri="{FF2B5EF4-FFF2-40B4-BE49-F238E27FC236}">
                <a16:creationId xmlns:a16="http://schemas.microsoft.com/office/drawing/2014/main" id="{B0FF8458-76F0-2285-22C9-6B91BF7B3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9" b="42384"/>
          <a:stretch/>
        </p:blipFill>
        <p:spPr bwMode="auto">
          <a:xfrm>
            <a:off x="2269122" y="1382536"/>
            <a:ext cx="4619831" cy="269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220;p62">
            <a:extLst>
              <a:ext uri="{FF2B5EF4-FFF2-40B4-BE49-F238E27FC236}">
                <a16:creationId xmlns:a16="http://schemas.microsoft.com/office/drawing/2014/main" id="{FC63821E-B765-8D99-3177-A79F037961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400" y="464511"/>
            <a:ext cx="1845867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2052" name="Picture 4" descr="Páginas - RedesExistentes">
            <a:extLst>
              <a:ext uri="{FF2B5EF4-FFF2-40B4-BE49-F238E27FC236}">
                <a16:creationId xmlns:a16="http://schemas.microsoft.com/office/drawing/2014/main" id="{81B550C5-3C3A-1D29-661F-2F4ADEB8A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2"/>
          <a:stretch/>
        </p:blipFill>
        <p:spPr bwMode="auto">
          <a:xfrm>
            <a:off x="1589303" y="1270244"/>
            <a:ext cx="6149229" cy="280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220;p62">
            <a:extLst>
              <a:ext uri="{FF2B5EF4-FFF2-40B4-BE49-F238E27FC236}">
                <a16:creationId xmlns:a16="http://schemas.microsoft.com/office/drawing/2014/main" id="{96A000AF-AED7-38A4-F134-25E5395098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1" y="371623"/>
            <a:ext cx="3784600" cy="6605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ESTACIONES</a:t>
            </a:r>
            <a:endParaRPr sz="4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223" name="Google Shape;3223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26" name="Google Shape;3226;p62"/>
          <p:cNvGrpSpPr/>
          <p:nvPr/>
        </p:nvGrpSpPr>
        <p:grpSpPr>
          <a:xfrm>
            <a:off x="3160713" y="2635945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p66"/>
          <p:cNvSpPr txBox="1">
            <a:spLocks noGrp="1"/>
          </p:cNvSpPr>
          <p:nvPr>
            <p:ph type="title"/>
          </p:nvPr>
        </p:nvSpPr>
        <p:spPr>
          <a:xfrm>
            <a:off x="2523333" y="338363"/>
            <a:ext cx="4307508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sp>
        <p:nvSpPr>
          <p:cNvPr id="3304" name="Google Shape;3304;p66"/>
          <p:cNvSpPr txBox="1">
            <a:spLocks noGrp="1"/>
          </p:cNvSpPr>
          <p:nvPr>
            <p:ph type="subTitle" idx="2"/>
          </p:nvPr>
        </p:nvSpPr>
        <p:spPr>
          <a:xfrm>
            <a:off x="6229578" y="1020336"/>
            <a:ext cx="1344457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VIAJE</a:t>
            </a:r>
            <a:endParaRPr dirty="0"/>
          </a:p>
        </p:txBody>
      </p:sp>
      <p:sp>
        <p:nvSpPr>
          <p:cNvPr id="3306" name="Google Shape;3306;p66"/>
          <p:cNvSpPr txBox="1">
            <a:spLocks noGrp="1"/>
          </p:cNvSpPr>
          <p:nvPr>
            <p:ph type="subTitle" idx="4"/>
          </p:nvPr>
        </p:nvSpPr>
        <p:spPr>
          <a:xfrm>
            <a:off x="883564" y="2092662"/>
            <a:ext cx="2096962" cy="657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VELOCIDAD DE DESCARGA</a:t>
            </a:r>
            <a:endParaRPr dirty="0"/>
          </a:p>
        </p:txBody>
      </p:sp>
      <p:sp>
        <p:nvSpPr>
          <p:cNvPr id="3308" name="Google Shape;3308;p66"/>
          <p:cNvSpPr txBox="1">
            <a:spLocks noGrp="1"/>
          </p:cNvSpPr>
          <p:nvPr>
            <p:ph type="subTitle" idx="6"/>
          </p:nvPr>
        </p:nvSpPr>
        <p:spPr>
          <a:xfrm>
            <a:off x="6731114" y="3177775"/>
            <a:ext cx="1486388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VIENTO</a:t>
            </a:r>
            <a:endParaRPr dirty="0"/>
          </a:p>
        </p:txBody>
      </p:sp>
      <p:sp>
        <p:nvSpPr>
          <p:cNvPr id="3310" name="Google Shape;3310;p66"/>
          <p:cNvSpPr txBox="1">
            <a:spLocks noGrp="1"/>
          </p:cNvSpPr>
          <p:nvPr>
            <p:ph type="subTitle" idx="8"/>
          </p:nvPr>
        </p:nvSpPr>
        <p:spPr>
          <a:xfrm>
            <a:off x="3356775" y="1763812"/>
            <a:ext cx="2356200" cy="657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LÍMITE PESO DEL ARCHIVO</a:t>
            </a:r>
            <a:endParaRPr dirty="0"/>
          </a:p>
        </p:txBody>
      </p:sp>
      <p:sp>
        <p:nvSpPr>
          <p:cNvPr id="3312" name="Google Shape;3312;p66"/>
          <p:cNvSpPr txBox="1">
            <a:spLocks noGrp="1"/>
          </p:cNvSpPr>
          <p:nvPr>
            <p:ph type="subTitle" idx="13"/>
          </p:nvPr>
        </p:nvSpPr>
        <p:spPr>
          <a:xfrm>
            <a:off x="1408727" y="1099545"/>
            <a:ext cx="1571799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BATERÍA</a:t>
            </a:r>
            <a:endParaRPr dirty="0"/>
          </a:p>
        </p:txBody>
      </p:sp>
      <p:sp>
        <p:nvSpPr>
          <p:cNvPr id="12" name="Google Shape;3308;p66">
            <a:extLst>
              <a:ext uri="{FF2B5EF4-FFF2-40B4-BE49-F238E27FC236}">
                <a16:creationId xmlns:a16="http://schemas.microsoft.com/office/drawing/2014/main" id="{A64359A3-8F92-2BA8-A726-7670E5585AF7}"/>
              </a:ext>
            </a:extLst>
          </p:cNvPr>
          <p:cNvSpPr txBox="1">
            <a:spLocks/>
          </p:cNvSpPr>
          <p:nvPr/>
        </p:nvSpPr>
        <p:spPr>
          <a:xfrm>
            <a:off x="4868141" y="3762445"/>
            <a:ext cx="141056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s-PE" dirty="0"/>
              <a:t>ALTITUD</a:t>
            </a:r>
          </a:p>
        </p:txBody>
      </p:sp>
      <p:sp>
        <p:nvSpPr>
          <p:cNvPr id="13" name="Google Shape;3308;p66">
            <a:extLst>
              <a:ext uri="{FF2B5EF4-FFF2-40B4-BE49-F238E27FC236}">
                <a16:creationId xmlns:a16="http://schemas.microsoft.com/office/drawing/2014/main" id="{6B13F715-FDA6-9F94-52E4-4464A107D49C}"/>
              </a:ext>
            </a:extLst>
          </p:cNvPr>
          <p:cNvSpPr txBox="1">
            <a:spLocks/>
          </p:cNvSpPr>
          <p:nvPr/>
        </p:nvSpPr>
        <p:spPr>
          <a:xfrm>
            <a:off x="883564" y="3662656"/>
            <a:ext cx="2356200" cy="65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s-PE" dirty="0"/>
              <a:t>TRAYECTORIA Y ESTACIONES</a:t>
            </a:r>
          </a:p>
        </p:txBody>
      </p:sp>
      <p:sp>
        <p:nvSpPr>
          <p:cNvPr id="14" name="Google Shape;3308;p66">
            <a:extLst>
              <a:ext uri="{FF2B5EF4-FFF2-40B4-BE49-F238E27FC236}">
                <a16:creationId xmlns:a16="http://schemas.microsoft.com/office/drawing/2014/main" id="{FCEE5844-A733-ED72-2144-BB06E8013427}"/>
              </a:ext>
            </a:extLst>
          </p:cNvPr>
          <p:cNvSpPr txBox="1">
            <a:spLocks/>
          </p:cNvSpPr>
          <p:nvPr/>
        </p:nvSpPr>
        <p:spPr>
          <a:xfrm>
            <a:off x="3217221" y="3064819"/>
            <a:ext cx="2356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s-PE" dirty="0"/>
              <a:t>PARAMETRIZAR </a:t>
            </a:r>
          </a:p>
        </p:txBody>
      </p:sp>
      <p:sp>
        <p:nvSpPr>
          <p:cNvPr id="15" name="Google Shape;3308;p66">
            <a:extLst>
              <a:ext uri="{FF2B5EF4-FFF2-40B4-BE49-F238E27FC236}">
                <a16:creationId xmlns:a16="http://schemas.microsoft.com/office/drawing/2014/main" id="{B06656DA-54ED-AB59-D470-A9CF0C4FFAA8}"/>
              </a:ext>
            </a:extLst>
          </p:cNvPr>
          <p:cNvSpPr txBox="1">
            <a:spLocks/>
          </p:cNvSpPr>
          <p:nvPr/>
        </p:nvSpPr>
        <p:spPr>
          <a:xfrm>
            <a:off x="6087647" y="1992681"/>
            <a:ext cx="2015325" cy="65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s-PE" dirty="0"/>
              <a:t>GRÁFICA DE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94408216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Presentación en pantalla (16:9)</PresentationFormat>
  <Paragraphs>36</Paragraphs>
  <Slides>18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Play</vt:lpstr>
      <vt:lpstr>Calibri</vt:lpstr>
      <vt:lpstr>Arial</vt:lpstr>
      <vt:lpstr>Source Sans Pro</vt:lpstr>
      <vt:lpstr>Computer Science &amp; Mathematics Major For College: Computer Science &amp; Programming by Slidesgo</vt:lpstr>
      <vt:lpstr>MODELAMIENTO BASADO EN AGENTES: MODELO Y ANÁLISIS DEL VUELO DE UN DRON EN UNA MISIÓN EN NETLOGO</vt:lpstr>
      <vt:lpstr>ALUMNOS</vt:lpstr>
      <vt:lpstr>TABLA DE CONTENIDO</vt:lpstr>
      <vt:lpstr>INTRODUCCIÓN</vt:lpstr>
      <vt:lpstr>DRON</vt:lpstr>
      <vt:lpstr>ESTACIONES</vt:lpstr>
      <vt:lpstr>REQUISITOS</vt:lpstr>
      <vt:lpstr>REQUISITOS</vt:lpstr>
      <vt:lpstr>DEMO</vt:lpstr>
      <vt:lpstr>Presentación de PowerPoint</vt:lpstr>
      <vt:lpstr>CÓDIGO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BASADO EN AGENTES: MODELO Y ANÁLISIS DEL VUELO DE UN DRON EN UNA MISIÓN EN NETLOGO</dc:title>
  <cp:lastModifiedBy>EDWARD ALEXANDER CANALES YARIN</cp:lastModifiedBy>
  <cp:revision>3</cp:revision>
  <dcterms:modified xsi:type="dcterms:W3CDTF">2023-07-15T09:34:08Z</dcterms:modified>
</cp:coreProperties>
</file>