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34961" autoAdjust="0"/>
  </p:normalViewPr>
  <p:slideViewPr>
    <p:cSldViewPr>
      <p:cViewPr>
        <p:scale>
          <a:sx n="110" d="100"/>
          <a:sy n="110" d="100"/>
        </p:scale>
        <p:origin x="-169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1981289"/>
            <a:ext cx="705678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머신러닝</a:t>
            </a:r>
            <a:r>
              <a:rPr lang="ko-KR" altLang="en-US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기법을 활용한 </a:t>
            </a:r>
            <a:endParaRPr lang="en-US" altLang="ko-KR" sz="4000" b="1" cap="none" spc="0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영화 흥행 예측 </a:t>
            </a:r>
            <a:endParaRPr lang="en-US" altLang="ko-KR" sz="4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과 정 명 </a:t>
            </a:r>
            <a:r>
              <a:rPr kumimoji="0" lang="en-US" altLang="ko-KR" sz="1300" b="1" dirty="0" smtClean="0"/>
              <a:t>:  Open Source</a:t>
            </a:r>
            <a:r>
              <a:rPr kumimoji="0" lang="ko-KR" altLang="en-US" sz="1300" b="1" dirty="0" smtClean="0"/>
              <a:t>를 활용한 </a:t>
            </a:r>
            <a:r>
              <a:rPr kumimoji="0" lang="en-US" altLang="ko-KR" sz="1300" b="1" dirty="0" smtClean="0"/>
              <a:t>Big Data</a:t>
            </a:r>
            <a:r>
              <a:rPr kumimoji="0" lang="ko-KR" altLang="en-US" sz="1300" b="1" dirty="0" smtClean="0"/>
              <a:t>플랫폼과 실시간 </a:t>
            </a:r>
            <a:r>
              <a:rPr kumimoji="0" lang="ko-KR" altLang="en-US" sz="1300" b="1" dirty="0" err="1" smtClean="0"/>
              <a:t>빅데이터</a:t>
            </a:r>
            <a:r>
              <a:rPr kumimoji="0" lang="ko-KR" altLang="en-US" sz="1300" b="1" dirty="0" smtClean="0"/>
              <a:t> 분석가 양성과정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  기  간 </a:t>
            </a:r>
            <a:r>
              <a:rPr kumimoji="0" lang="en-US" altLang="ko-KR" sz="1300" b="1" dirty="0" smtClean="0"/>
              <a:t>:  2019-12-05 ~ 2020-04-17  (720</a:t>
            </a:r>
            <a:r>
              <a:rPr kumimoji="0" lang="ko-KR" altLang="en-US" sz="1300" b="1" dirty="0" smtClean="0"/>
              <a:t>시간</a:t>
            </a:r>
            <a:r>
              <a:rPr kumimoji="0" lang="en-US" altLang="ko-KR" sz="1300" b="1" dirty="0" smtClean="0"/>
              <a:t>/90</a:t>
            </a:r>
            <a:r>
              <a:rPr kumimoji="0" lang="ko-KR" altLang="en-US" sz="1300" b="1" dirty="0" smtClean="0"/>
              <a:t>일</a:t>
            </a:r>
            <a:r>
              <a:rPr kumimoji="0" lang="en-US" altLang="ko-KR" sz="1300" b="1" dirty="0" smtClean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명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 err="1" smtClean="0"/>
              <a:t>에이콘</a:t>
            </a:r>
            <a:r>
              <a:rPr kumimoji="0" lang="ko-KR" altLang="en-US" sz="1300" b="1" dirty="0" smtClean="0"/>
              <a:t> </a:t>
            </a:r>
            <a:r>
              <a:rPr kumimoji="0" lang="ko-KR" altLang="en-US" sz="1300" b="1" dirty="0" err="1" smtClean="0"/>
              <a:t>픽처스</a:t>
            </a:r>
            <a:r>
              <a:rPr kumimoji="0" lang="ko-KR" altLang="en-US" sz="1300" b="1" dirty="0" smtClean="0"/>
              <a:t> 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장 </a:t>
            </a:r>
            <a:r>
              <a:rPr kumimoji="0" lang="en-US" altLang="ko-KR" sz="1300" b="1" dirty="0" smtClean="0"/>
              <a:t>:   </a:t>
            </a:r>
            <a:r>
              <a:rPr kumimoji="0" lang="ko-KR" altLang="en-US" sz="1300" b="1" dirty="0" smtClean="0"/>
              <a:t>박경희</a:t>
            </a:r>
            <a:r>
              <a:rPr kumimoji="0" lang="en-US" altLang="ko-KR" sz="1300" b="1" dirty="0" smtClean="0"/>
              <a:t>     |   </a:t>
            </a:r>
            <a:r>
              <a:rPr kumimoji="0" lang="ko-KR" altLang="en-US" sz="1300" b="1" dirty="0" smtClean="0"/>
              <a:t>팀 원 </a:t>
            </a:r>
            <a:r>
              <a:rPr kumimoji="0" lang="en-US" altLang="ko-KR" sz="1300" b="1" dirty="0" smtClean="0"/>
              <a:t>:    </a:t>
            </a:r>
            <a:r>
              <a:rPr kumimoji="0" lang="ko-KR" altLang="en-US" sz="1300" b="1" dirty="0" smtClean="0"/>
              <a:t>김병주 </a:t>
            </a:r>
            <a:r>
              <a:rPr kumimoji="0" lang="en-US" altLang="ko-KR" sz="1300" b="1" dirty="0" smtClean="0"/>
              <a:t>| </a:t>
            </a:r>
            <a:r>
              <a:rPr kumimoji="0" lang="ko-KR" altLang="en-US" sz="1300" b="1" dirty="0" smtClean="0"/>
              <a:t>최혜원</a:t>
            </a:r>
            <a:r>
              <a:rPr kumimoji="0" lang="en-US" altLang="ko-KR" sz="1300" b="1" dirty="0" smtClean="0"/>
              <a:t>| </a:t>
            </a:r>
            <a:r>
              <a:rPr kumimoji="0" lang="ko-KR" altLang="en-US" sz="1300" b="1" dirty="0" smtClean="0"/>
              <a:t>김유희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75252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6400781" cy="417646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191666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머신 러닝 기법을 활용한 영화 흥행 예측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799" y="4805172"/>
            <a:ext cx="6715172" cy="86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개봉 후 역동적으로 변화하는 관람객 수요 변화에 대한 탄력적 대응을 통해 전략 수립 후 영화 산업의 시장 이익 극대화 </a:t>
            </a:r>
            <a:endParaRPr lang="ko-KR" alt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박 경 </a:t>
              </a:r>
              <a:r>
                <a:rPr lang="ko-KR" altLang="en-US" sz="1400" b="1" dirty="0" err="1" smtClean="0"/>
                <a:t>희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김 병 주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r>
              <a:rPr lang="en-US" altLang="ko-KR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	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데이터 수집 계획 수립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업무 분할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최 </a:t>
              </a:r>
              <a:r>
                <a:rPr lang="ko-KR" altLang="en-US" sz="1400" b="1" dirty="0" err="1" smtClean="0"/>
                <a:t>혜</a:t>
              </a:r>
              <a:r>
                <a:rPr lang="ko-KR" altLang="en-US" sz="1400" b="1" dirty="0" smtClean="0"/>
                <a:t> 원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계획 수립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인사이트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도출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변수 선택과 모델링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 생성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/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평가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 유 </a:t>
              </a:r>
              <a:r>
                <a:rPr lang="ko-KR" altLang="en-US" sz="1400" b="1" dirty="0" err="1" smtClean="0"/>
                <a:t>희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PPT 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계획 수립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5284460"/>
              </p:ext>
            </p:extLst>
          </p:nvPr>
        </p:nvGraphicFramePr>
        <p:xfrm>
          <a:off x="611558" y="980728"/>
          <a:ext cx="7944544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76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76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6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76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76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769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9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9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9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9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9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9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919" y="516977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919" y="581784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551723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71802" y="2285992"/>
            <a:ext cx="1800000" cy="1023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58653" y="1988811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71802" y="2612226"/>
            <a:ext cx="1800000" cy="1023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00496" y="3334531"/>
            <a:ext cx="216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83768" y="3688214"/>
            <a:ext cx="216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15074" y="403538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2198" y="4392570"/>
            <a:ext cx="108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75516" y="5180585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43267" y="557214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43267" y="592933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799" y="1857364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영화 산업을 이루고 있는 각 이해 당사자</a:t>
            </a:r>
            <a:endParaRPr lang="en-US" altLang="ko-KR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(</a:t>
            </a:r>
            <a:r>
              <a:rPr lang="ko-KR" altLang="en-US" b="1" dirty="0" smtClean="0">
                <a:latin typeface="+mj-lt"/>
              </a:rPr>
              <a:t>제작사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dirty="0" smtClean="0">
                <a:latin typeface="+mj-lt"/>
              </a:rPr>
              <a:t>배급사</a:t>
            </a:r>
            <a:r>
              <a:rPr lang="en-US" altLang="ko-KR" b="1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등</a:t>
            </a:r>
            <a:r>
              <a:rPr lang="en-US" altLang="ko-KR" b="1" dirty="0" smtClean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799" y="4643446"/>
            <a:ext cx="6715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영화 흥행 예측을 통해 영화 산업 이해 관계자들이 관람객들의 반응에 탄력적으로 대응할 수 있는 빠르고 정확한 의사 결정을 내리는데 도움을 줄 </a:t>
            </a:r>
            <a:r>
              <a:rPr lang="ko-KR" altLang="en-US" b="1" smtClean="0">
                <a:latin typeface="+mj-lt"/>
              </a:rPr>
              <a:t>수 있을 것이라 기대</a:t>
            </a:r>
            <a:endParaRPr lang="ko-KR" alt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2577</TotalTime>
  <Words>357</Words>
  <Application>Microsoft Office PowerPoint</Application>
  <PresentationFormat>화면 슬라이드 쇼(4:3)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Office 테마</vt:lpstr>
      <vt:lpstr>1_Office 테마</vt:lpstr>
      <vt:lpstr>슬라이드 1</vt:lpstr>
      <vt:lpstr>INDEX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300</cp:revision>
  <dcterms:created xsi:type="dcterms:W3CDTF">2016-06-03T02:04:30Z</dcterms:created>
  <dcterms:modified xsi:type="dcterms:W3CDTF">2020-04-17T05:18:41Z</dcterms:modified>
</cp:coreProperties>
</file>