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5" r:id="rId4"/>
    <p:sldId id="260" r:id="rId5"/>
    <p:sldId id="262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DB0"/>
    <a:srgbClr val="5694E8"/>
    <a:srgbClr val="E35901"/>
    <a:srgbClr val="E34600"/>
    <a:srgbClr val="FE7524"/>
    <a:srgbClr val="FFA236"/>
    <a:srgbClr val="FFCB68"/>
    <a:srgbClr val="FF6600"/>
    <a:srgbClr val="006BFD"/>
    <a:srgbClr val="003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75" autoAdjust="0"/>
    <p:restoredTop sz="96117" autoAdjust="0"/>
  </p:normalViewPr>
  <p:slideViewPr>
    <p:cSldViewPr>
      <p:cViewPr>
        <p:scale>
          <a:sx n="100" d="100"/>
          <a:sy n="100" d="100"/>
        </p:scale>
        <p:origin x="-2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5/9/11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11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5/9/11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052_interior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26" y="0"/>
            <a:ext cx="9142748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39624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305800" y="381000"/>
            <a:ext cx="506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fld id="{8EE5A1D1-2C50-45C9-911C-9FAF6516CDFE}" type="slidenum"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pPr eaLnBrk="0" hangingPunct="0"/>
              <a:t>‹#›</a:t>
            </a:fld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118533" y="6553200"/>
            <a:ext cx="405765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Ctr="1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 smtClean="0">
                <a:solidFill>
                  <a:schemeClr val="bg1"/>
                </a:solidFill>
                <a:cs typeface="Tahoma" pitchFamily="34" charset="0"/>
              </a:rPr>
              <a:t>Company </a:t>
            </a:r>
            <a:r>
              <a:rPr lang="en-US" sz="800" dirty="0">
                <a:solidFill>
                  <a:schemeClr val="bg1"/>
                </a:solidFill>
                <a:cs typeface="Tahoma" pitchFamily="34" charset="0"/>
              </a:rPr>
              <a:t>Proprietary and </a:t>
            </a:r>
            <a:r>
              <a:rPr lang="en-US" sz="800" dirty="0" smtClean="0">
                <a:solidFill>
                  <a:schemeClr val="bg1"/>
                </a:solidFill>
                <a:cs typeface="Tahoma" pitchFamily="34" charset="0"/>
              </a:rPr>
              <a:t>Confidential            Copyright Info Goes Here Just Like This</a:t>
            </a:r>
            <a:endParaRPr lang="en-US" sz="800" dirty="0">
              <a:solidFill>
                <a:schemeClr val="bg1"/>
              </a:solidFill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052_cov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762000" y="2667000"/>
            <a:ext cx="4495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</a:rPr>
              <a:t>PRINCETON FACEBOOK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endParaRPr lang="en-US" sz="2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62000" y="2931317"/>
            <a:ext cx="3352800" cy="145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dirty="0" smtClean="0">
                <a:solidFill>
                  <a:srgbClr val="5694E8"/>
                </a:solidFill>
                <a:latin typeface="Calibri" pitchFamily="34" charset="0"/>
              </a:rPr>
              <a:t>RAJA GOEL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dirty="0" smtClean="0">
                <a:solidFill>
                  <a:srgbClr val="5694E8"/>
                </a:solidFill>
                <a:latin typeface="Calibri" pitchFamily="34" charset="0"/>
              </a:rPr>
              <a:t>MING LU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dirty="0" smtClean="0">
                <a:solidFill>
                  <a:srgbClr val="5694E8"/>
                </a:solidFill>
                <a:latin typeface="Calibri" pitchFamily="34" charset="0"/>
              </a:rPr>
              <a:t>MICHAEL YAROSHEFSKY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endParaRPr lang="en-US" sz="3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975351" y="517209"/>
            <a:ext cx="21303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Motivation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Princeton Facebook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was discontinued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Students </a:t>
            </a:r>
            <a:r>
              <a:rPr lang="en-US" sz="3200" dirty="0" smtClean="0">
                <a:latin typeface="+mn-lt"/>
              </a:rPr>
              <a:t>wondered </a:t>
            </a:r>
            <a:r>
              <a:rPr lang="en-US" sz="3200" dirty="0" smtClean="0">
                <a:latin typeface="+mn-lt"/>
              </a:rPr>
              <a:t>where it </a:t>
            </a:r>
            <a:r>
              <a:rPr lang="en-US" sz="3200" dirty="0" smtClean="0">
                <a:latin typeface="+mn-lt"/>
              </a:rPr>
              <a:t>went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wanted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recreate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student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directory for the Princeton community to take it’s place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975351" y="517209"/>
            <a:ext cx="21303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 cases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Students use it to find other students they know limited information</a:t>
            </a:r>
            <a:r>
              <a:rPr lang="en-US" sz="3200" dirty="0" smtClean="0">
                <a:latin typeface="+mn-lt"/>
              </a:rPr>
              <a:t> about</a:t>
            </a:r>
          </a:p>
          <a:p>
            <a:pPr marL="800100" lvl="1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200" dirty="0" smtClean="0">
                <a:latin typeface="+mn-lt"/>
              </a:rPr>
              <a:t>“H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e’s a 2012 MAE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California”</a:t>
            </a:r>
          </a:p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200" baseline="0" dirty="0" smtClean="0">
                <a:latin typeface="+mn-lt"/>
              </a:rPr>
              <a:t>Students use it to find information about friends</a:t>
            </a:r>
          </a:p>
          <a:p>
            <a:pPr marL="800100" lvl="1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Birthdays</a:t>
            </a:r>
          </a:p>
          <a:p>
            <a:pPr marL="800100" lvl="1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200" baseline="0" dirty="0" smtClean="0">
                <a:latin typeface="+mn-lt"/>
              </a:rPr>
              <a:t>Campus address</a:t>
            </a:r>
          </a:p>
          <a:p>
            <a:pPr marL="800100" lvl="1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200" baseline="0" dirty="0" smtClean="0">
                <a:latin typeface="+mn-lt"/>
              </a:rPr>
              <a:t>Roommates</a:t>
            </a:r>
          </a:p>
          <a:p>
            <a:pPr marL="800100" lvl="1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92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975351" y="517209"/>
            <a:ext cx="21303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Main Features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Improved searching ability</a:t>
            </a:r>
          </a:p>
          <a:p>
            <a:pPr lvl="1"/>
            <a:r>
              <a:rPr lang="en-US" dirty="0" smtClean="0"/>
              <a:t>Know limited information about someone and be able to narrow down results</a:t>
            </a:r>
          </a:p>
          <a:p>
            <a:r>
              <a:rPr lang="en-US" dirty="0" smtClean="0"/>
              <a:t>Consolidated key info about current undergraduates</a:t>
            </a:r>
          </a:p>
          <a:p>
            <a:pPr lvl="1"/>
            <a:r>
              <a:rPr lang="en-US" dirty="0" smtClean="0"/>
              <a:t>Based on data provided by the University</a:t>
            </a:r>
          </a:p>
          <a:p>
            <a:r>
              <a:rPr lang="en-US" b="1" dirty="0" smtClean="0"/>
              <a:t>PROFILE VIEWS!!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1-05-09 at 9.39.5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7188088" cy="624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19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1-05-09 at 9.46.0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9" y="685800"/>
            <a:ext cx="8293101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19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Further Improvements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Eating clubs</a:t>
            </a:r>
          </a:p>
          <a:p>
            <a:r>
              <a:rPr lang="en-US" dirty="0" smtClean="0"/>
              <a:t>Varsity sports</a:t>
            </a:r>
          </a:p>
          <a:p>
            <a:pPr lvl="1"/>
            <a:r>
              <a:rPr lang="en-US" dirty="0" smtClean="0"/>
              <a:t>Scrape </a:t>
            </a:r>
            <a:r>
              <a:rPr lang="en-US" dirty="0" err="1" smtClean="0"/>
              <a:t>GoPrincetonTigers.com</a:t>
            </a:r>
            <a:r>
              <a:rPr lang="en-US" dirty="0" smtClean="0"/>
              <a:t> for rosters</a:t>
            </a:r>
          </a:p>
          <a:p>
            <a:r>
              <a:rPr lang="en-US" dirty="0" smtClean="0"/>
              <a:t>Student </a:t>
            </a:r>
            <a:r>
              <a:rPr lang="en-US" dirty="0" smtClean="0"/>
              <a:t>organizations/club sports</a:t>
            </a:r>
          </a:p>
          <a:p>
            <a:r>
              <a:rPr lang="en-US" dirty="0" smtClean="0"/>
              <a:t>Add course </a:t>
            </a:r>
            <a:r>
              <a:rPr lang="en-US" dirty="0" smtClean="0"/>
              <a:t>schedule (from ICE)</a:t>
            </a:r>
            <a:endParaRPr lang="en-US" dirty="0" smtClean="0"/>
          </a:p>
          <a:p>
            <a:r>
              <a:rPr lang="en-US" dirty="0" smtClean="0"/>
              <a:t>Add summer location</a:t>
            </a:r>
          </a:p>
          <a:p>
            <a:pPr lvl="1"/>
            <a:r>
              <a:rPr lang="en-US" dirty="0" smtClean="0"/>
              <a:t>Useful for finding potential </a:t>
            </a:r>
            <a:r>
              <a:rPr lang="en-US" dirty="0" smtClean="0"/>
              <a:t>roommates</a:t>
            </a:r>
          </a:p>
          <a:p>
            <a:r>
              <a:rPr lang="en-US" dirty="0" err="1" smtClean="0"/>
              <a:t>Geotag</a:t>
            </a:r>
            <a:r>
              <a:rPr lang="en-US" dirty="0" smtClean="0"/>
              <a:t> hometowns and dorms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137</Words>
  <Application>Microsoft Macintosh PowerPoint</Application>
  <PresentationFormat>On-screen Show (4:3)</PresentationFormat>
  <Paragraphs>31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Qualcomm,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Michael Yaroshefsky</cp:lastModifiedBy>
  <cp:revision>260</cp:revision>
  <dcterms:created xsi:type="dcterms:W3CDTF">2011-05-09T13:32:50Z</dcterms:created>
  <dcterms:modified xsi:type="dcterms:W3CDTF">2011-05-09T14:45:18Z</dcterms:modified>
</cp:coreProperties>
</file>