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D2BAB-C9D3-435B-8DEE-83D5A062B43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BF3CD-CA46-4574-A5AD-0BEA6E8B3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7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C8B77F0-4D56-4B9F-B2D5-EA9D1B74061C}" type="datetimeFigureOut">
              <a:rPr lang="en-US" smtClean="0"/>
              <a:pPr/>
              <a:t>22-Apr-12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language" TargetMode="External"/><Relationship Id="rId2" Type="http://schemas.openxmlformats.org/officeDocument/2006/relationships/hyperlink" Target="http://en.wikipedia.org/wiki/Query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arameter_(computer_science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371600" y="1447800"/>
            <a:ext cx="7406640" cy="1676400"/>
          </a:xfrm>
        </p:spPr>
        <p:txBody>
          <a:bodyPr>
            <a:normAutofit/>
          </a:bodyPr>
          <a:lstStyle/>
          <a:p>
            <a:pPr algn="ctr"/>
            <a:r>
              <a:rPr lang="en-US" sz="9600" b="1" u="sng" dirty="0" smtClean="0"/>
              <a:t>MESEARCH</a:t>
            </a:r>
            <a:endParaRPr lang="en-US" sz="9600" b="1" u="sn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7482840" cy="1143000"/>
          </a:xfrm>
        </p:spPr>
        <p:txBody>
          <a:bodyPr>
            <a:normAutofit/>
          </a:bodyPr>
          <a:lstStyle/>
          <a:p>
            <a:pPr algn="ctr"/>
            <a:r>
              <a:rPr lang="en-US" sz="6400" dirty="0" smtClean="0"/>
              <a:t>Search Engine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5257800"/>
            <a:ext cx="209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Manisha</a:t>
            </a:r>
            <a:r>
              <a:rPr lang="en-US" sz="2400" dirty="0" smtClean="0"/>
              <a:t> </a:t>
            </a:r>
            <a:r>
              <a:rPr lang="en-US" sz="2400" dirty="0" err="1" smtClean="0"/>
              <a:t>Pathak</a:t>
            </a:r>
            <a:endParaRPr lang="en-US" sz="2400" dirty="0" smtClean="0"/>
          </a:p>
          <a:p>
            <a:r>
              <a:rPr lang="en-US" sz="2400" dirty="0" err="1" smtClean="0"/>
              <a:t>Disha</a:t>
            </a:r>
            <a:r>
              <a:rPr lang="en-US" sz="2400" dirty="0" smtClean="0"/>
              <a:t> </a:t>
            </a:r>
            <a:r>
              <a:rPr lang="en-US" sz="2400" dirty="0" err="1" smtClean="0"/>
              <a:t>Bisht</a:t>
            </a:r>
            <a:endParaRPr lang="en-US" sz="2400" dirty="0" smtClean="0"/>
          </a:p>
          <a:p>
            <a:r>
              <a:rPr lang="en-US" sz="2400" dirty="0" smtClean="0"/>
              <a:t>Debajyoti Nag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earch-Engine-Arch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524000"/>
            <a:ext cx="7499350" cy="4389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any one diagram</a:t>
            </a:r>
            <a:endParaRPr lang="en-US" dirty="0"/>
          </a:p>
        </p:txBody>
      </p:sp>
      <p:pic>
        <p:nvPicPr>
          <p:cNvPr id="1026" name="Picture 2" descr="C:\Users\disha\Desktop\paer presentation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91867"/>
            <a:ext cx="6194129" cy="4580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Working/output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SOFTWARE /HARDWARE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7257288" cy="4495800"/>
          </a:xfrm>
        </p:spPr>
        <p:txBody>
          <a:bodyPr/>
          <a:lstStyle/>
          <a:p>
            <a:r>
              <a:rPr lang="en-US" dirty="0" smtClean="0"/>
              <a:t>Python </a:t>
            </a:r>
          </a:p>
          <a:p>
            <a:r>
              <a:rPr lang="en-US" dirty="0" smtClean="0"/>
              <a:t>IDLE-2.7.2</a:t>
            </a:r>
          </a:p>
          <a:p>
            <a:r>
              <a:rPr lang="en-US" dirty="0" err="1" smtClean="0"/>
              <a:t>xampp</a:t>
            </a:r>
            <a:r>
              <a:rPr lang="en-US" dirty="0" smtClean="0"/>
              <a:t> Server -1.7.7</a:t>
            </a:r>
          </a:p>
          <a:p>
            <a:r>
              <a:rPr lang="en-US" dirty="0" smtClean="0"/>
              <a:t>Notepad++ for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1371600"/>
            <a:ext cx="7251192" cy="36576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1600200"/>
            <a:ext cx="7498080" cy="2971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What is a Search Engine???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 smtClean="0"/>
              <a:t>INTRODUCTION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667000"/>
            <a:ext cx="7498080" cy="480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search for information on the World Wide Web.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1752600"/>
            <a:ext cx="7498080" cy="29718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HOW DOES IT WORK???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24200"/>
            <a:ext cx="749808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Search Engines operate in the following order :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WEB CRAWLER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INDEXING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Parse</a:t>
            </a:r>
          </a:p>
          <a:p>
            <a:r>
              <a:rPr lang="en-US" sz="5400" dirty="0" smtClean="0"/>
              <a:t>Collect</a:t>
            </a:r>
          </a:p>
          <a:p>
            <a:r>
              <a:rPr lang="en-US" sz="5400" dirty="0" smtClean="0"/>
              <a:t>Store</a:t>
            </a:r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SEARCHING/QUERYING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query.</a:t>
            </a:r>
          </a:p>
          <a:p>
            <a:endParaRPr lang="en-US" dirty="0" smtClean="0"/>
          </a:p>
          <a:p>
            <a:r>
              <a:rPr lang="en-US" dirty="0" smtClean="0"/>
              <a:t>They vary greatly from standard </a:t>
            </a:r>
            <a:r>
              <a:rPr lang="en-US" dirty="0" smtClean="0">
                <a:hlinkClick r:id="rId2" tooltip="Query language"/>
              </a:rPr>
              <a:t>query languages</a:t>
            </a:r>
            <a:r>
              <a:rPr lang="en-US" dirty="0" smtClean="0"/>
              <a:t>, which are governed by strict syntax rules as </a:t>
            </a:r>
            <a:r>
              <a:rPr lang="en-US" dirty="0" smtClean="0">
                <a:hlinkClick r:id="rId3" tooltip="Command language"/>
              </a:rPr>
              <a:t>command languages</a:t>
            </a:r>
            <a:r>
              <a:rPr lang="en-US" dirty="0" smtClean="0"/>
              <a:t> with keyword or positional </a:t>
            </a:r>
            <a:r>
              <a:rPr lang="en-US" dirty="0" smtClean="0">
                <a:hlinkClick r:id="rId4" tooltip="Parameter (computer science)"/>
              </a:rPr>
              <a:t>parameters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19740"/>
            <a:ext cx="7543800" cy="47048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441</TotalTime>
  <Words>70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MESEARCH</vt:lpstr>
      <vt:lpstr>What is a Search Engine???</vt:lpstr>
      <vt:lpstr>INTRODUCTION</vt:lpstr>
      <vt:lpstr>HOW DOES IT WORK???</vt:lpstr>
      <vt:lpstr>Search Engines operate in the following order :</vt:lpstr>
      <vt:lpstr>WEB CRAWLER</vt:lpstr>
      <vt:lpstr>INDEXING</vt:lpstr>
      <vt:lpstr>SEARCHING/QUERYING</vt:lpstr>
      <vt:lpstr>Slide 9</vt:lpstr>
      <vt:lpstr>Slide 10</vt:lpstr>
      <vt:lpstr>Select any one diagram</vt:lpstr>
      <vt:lpstr>Working/output </vt:lpstr>
      <vt:lpstr>SOFTWARE /HARDWARE USED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disha</dc:creator>
  <cp:lastModifiedBy>disha</cp:lastModifiedBy>
  <cp:revision>48</cp:revision>
  <dcterms:created xsi:type="dcterms:W3CDTF">2012-04-21T09:02:17Z</dcterms:created>
  <dcterms:modified xsi:type="dcterms:W3CDTF">2012-04-22T17:53:16Z</dcterms:modified>
</cp:coreProperties>
</file>