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80" r:id="rId10"/>
    <p:sldId id="263" r:id="rId11"/>
    <p:sldId id="281" r:id="rId12"/>
    <p:sldId id="265" r:id="rId13"/>
    <p:sldId id="272" r:id="rId14"/>
    <p:sldId id="270" r:id="rId15"/>
    <p:sldId id="271" r:id="rId16"/>
    <p:sldId id="269" r:id="rId17"/>
    <p:sldId id="273" r:id="rId18"/>
    <p:sldId id="274" r:id="rId19"/>
    <p:sldId id="276" r:id="rId20"/>
    <p:sldId id="275" r:id="rId21"/>
    <p:sldId id="277" r:id="rId22"/>
    <p:sldId id="278" r:id="rId23"/>
    <p:sldId id="267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D2BAB-C9D3-435B-8DEE-83D5A062B43C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BF3CD-CA46-4574-A5AD-0BEA6E8B30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4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B77F0-4D56-4B9F-B2D5-EA9D1B74061C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B77F0-4D56-4B9F-B2D5-EA9D1B74061C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B77F0-4D56-4B9F-B2D5-EA9D1B74061C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B77F0-4D56-4B9F-B2D5-EA9D1B74061C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B77F0-4D56-4B9F-B2D5-EA9D1B74061C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B77F0-4D56-4B9F-B2D5-EA9D1B74061C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B77F0-4D56-4B9F-B2D5-EA9D1B74061C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B77F0-4D56-4B9F-B2D5-EA9D1B74061C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B77F0-4D56-4B9F-B2D5-EA9D1B74061C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B77F0-4D56-4B9F-B2D5-EA9D1B74061C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8B77F0-4D56-4B9F-B2D5-EA9D1B74061C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C8B77F0-4D56-4B9F-B2D5-EA9D1B74061C}" type="datetimeFigureOut">
              <a:rPr lang="en-US" smtClean="0"/>
              <a:pPr/>
              <a:t>4/30/2012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928A27D-60A4-4E56-B992-C082A21BE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371600" y="1447800"/>
            <a:ext cx="7406640" cy="1676400"/>
          </a:xfrm>
        </p:spPr>
        <p:txBody>
          <a:bodyPr>
            <a:normAutofit/>
          </a:bodyPr>
          <a:lstStyle/>
          <a:p>
            <a:pPr algn="ctr"/>
            <a:r>
              <a:rPr lang="en-US" sz="9600" b="1" u="sng" dirty="0" smtClean="0"/>
              <a:t>SEARCHY</a:t>
            </a:r>
            <a:endParaRPr lang="en-US" sz="9600" b="1" u="sng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7482840" cy="1143000"/>
          </a:xfrm>
        </p:spPr>
        <p:txBody>
          <a:bodyPr>
            <a:normAutofit/>
          </a:bodyPr>
          <a:lstStyle/>
          <a:p>
            <a:pPr algn="ctr"/>
            <a:r>
              <a:rPr lang="en-US" sz="6400" dirty="0" smtClean="0"/>
              <a:t>Search Engine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6553200" y="5257800"/>
            <a:ext cx="2090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Manisha</a:t>
            </a:r>
            <a:r>
              <a:rPr lang="en-US" sz="2400" dirty="0" smtClean="0"/>
              <a:t> </a:t>
            </a:r>
            <a:r>
              <a:rPr lang="en-US" sz="2400" dirty="0" err="1" smtClean="0"/>
              <a:t>Pathak</a:t>
            </a:r>
            <a:endParaRPr lang="en-US" sz="2400" dirty="0" smtClean="0"/>
          </a:p>
          <a:p>
            <a:r>
              <a:rPr lang="en-US" sz="2400" dirty="0" err="1" smtClean="0"/>
              <a:t>Disha</a:t>
            </a:r>
            <a:r>
              <a:rPr lang="en-US" sz="2400" dirty="0" smtClean="0"/>
              <a:t> </a:t>
            </a:r>
            <a:r>
              <a:rPr lang="en-US" sz="2400" dirty="0" err="1" smtClean="0"/>
              <a:t>Bisht</a:t>
            </a:r>
            <a:endParaRPr lang="en-US" sz="2400" dirty="0" smtClean="0"/>
          </a:p>
          <a:p>
            <a:r>
              <a:rPr lang="en-US" sz="2400" dirty="0" smtClean="0"/>
              <a:t>Debajyoti Nag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685800"/>
            <a:ext cx="7498080" cy="4343400"/>
          </a:xfrm>
        </p:spPr>
        <p:txBody>
          <a:bodyPr/>
          <a:lstStyle/>
          <a:p>
            <a:pPr algn="ctr"/>
            <a:r>
              <a:rPr lang="en-US" b="1" u="sng" dirty="0" smtClean="0"/>
              <a:t>SEARCHING/QUERYING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Input-User query</a:t>
            </a:r>
          </a:p>
          <a:p>
            <a:endParaRPr lang="en-US" sz="4000" dirty="0" smtClean="0"/>
          </a:p>
          <a:p>
            <a:r>
              <a:rPr lang="en-US" sz="4000" dirty="0" smtClean="0"/>
              <a:t>They vary greatly from standard query languages, which are governed by strict syntax rules as command languages with keyword or positional parameters.--??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DIAGRAM</a:t>
            </a:r>
            <a:endParaRPr lang="en-US" dirty="0"/>
          </a:p>
        </p:txBody>
      </p:sp>
      <p:pic>
        <p:nvPicPr>
          <p:cNvPr id="4" name="Content Placeholder 3" descr="Search-Engine-Arch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35100" y="1524000"/>
            <a:ext cx="7499350" cy="43895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sha\Desktop\project\pythoncode\final\search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399" y="1204913"/>
            <a:ext cx="6477001" cy="4448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MODULES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96646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Crawling </a:t>
            </a:r>
          </a:p>
          <a:p>
            <a:pPr marL="596646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Tokenizer</a:t>
            </a:r>
            <a:endParaRPr lang="en-US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96646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8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Indexer </a:t>
            </a:r>
            <a:endParaRPr lang="en-US" sz="2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96646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Look-up 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0"/>
            <a:ext cx="7498080" cy="2743200"/>
          </a:xfrm>
        </p:spPr>
        <p:txBody>
          <a:bodyPr/>
          <a:lstStyle/>
          <a:p>
            <a:pPr algn="ctr"/>
            <a:r>
              <a:rPr lang="en-US" dirty="0" smtClean="0"/>
              <a:t>Module 1: Web Crawler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Working/output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600200"/>
            <a:ext cx="7117080" cy="2819400"/>
          </a:xfrm>
        </p:spPr>
        <p:txBody>
          <a:bodyPr/>
          <a:lstStyle/>
          <a:p>
            <a:pPr algn="ctr"/>
            <a:r>
              <a:rPr lang="en-US" dirty="0" smtClean="0"/>
              <a:t>Module II: </a:t>
            </a:r>
            <a:r>
              <a:rPr lang="en-US" dirty="0" err="1" smtClean="0"/>
              <a:t>Tokenizer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Working/output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5608" y="1600200"/>
            <a:ext cx="7498080" cy="2895600"/>
          </a:xfrm>
        </p:spPr>
        <p:txBody>
          <a:bodyPr/>
          <a:lstStyle/>
          <a:p>
            <a:pPr algn="ctr"/>
            <a:r>
              <a:rPr lang="en-US" dirty="0" smtClean="0"/>
              <a:t>Module III : Indexer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5608" y="457200"/>
            <a:ext cx="7498080" cy="266700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/>
              <a:t>What is a Search Engine???</a:t>
            </a:r>
            <a:endParaRPr lang="en-US" sz="7200" b="1" dirty="0"/>
          </a:p>
        </p:txBody>
      </p:sp>
      <p:pic>
        <p:nvPicPr>
          <p:cNvPr id="1026" name="Picture 2" descr="C:\Users\disha\Desktop\imagespp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3581400"/>
            <a:ext cx="4648200" cy="281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Working/output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5608" y="1600200"/>
            <a:ext cx="7498080" cy="2895600"/>
          </a:xfrm>
        </p:spPr>
        <p:txBody>
          <a:bodyPr/>
          <a:lstStyle/>
          <a:p>
            <a:pPr algn="ctr"/>
            <a:r>
              <a:rPr lang="en-US" dirty="0" smtClean="0"/>
              <a:t>Module IV : Look-Up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Working/output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858962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/>
              <a:t>SOFTWARE USED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86000"/>
            <a:ext cx="7181088" cy="39624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/>
              <a:t>Python 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IDLE-2.7.2</a:t>
            </a:r>
          </a:p>
          <a:p>
            <a:pPr>
              <a:lnSpc>
                <a:spcPct val="200000"/>
              </a:lnSpc>
            </a:pPr>
            <a:r>
              <a:rPr lang="en-US" sz="2800" dirty="0" err="1" smtClean="0"/>
              <a:t>xampp</a:t>
            </a:r>
            <a:r>
              <a:rPr lang="en-US" sz="2800" dirty="0" smtClean="0"/>
              <a:t> Server -1.7.7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Notepad++ for html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1371600"/>
            <a:ext cx="7251192" cy="36576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THANK YOU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u="sng" dirty="0" smtClean="0"/>
              <a:t>INTRODUCTION</a:t>
            </a:r>
            <a:endParaRPr lang="en-US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667000"/>
            <a:ext cx="7498080" cy="4800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search for information on the World Wide Web.</a:t>
            </a:r>
          </a:p>
          <a:p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1752600"/>
            <a:ext cx="7498080" cy="29718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 smtClean="0"/>
              <a:t>HOW DOES IT WORK???</a:t>
            </a:r>
            <a:endParaRPr lang="en-US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362200"/>
            <a:ext cx="7498080" cy="1600200"/>
          </a:xfrm>
        </p:spPr>
        <p:txBody>
          <a:bodyPr>
            <a:noAutofit/>
          </a:bodyPr>
          <a:lstStyle/>
          <a:p>
            <a:r>
              <a:rPr lang="en-US" sz="4800" dirty="0" smtClean="0"/>
              <a:t>Search Engines operate in the following order :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0"/>
            <a:ext cx="7498080" cy="1981200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/>
              <a:t>CRAWLING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858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Crawler , web-robots ,web-spider, ants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828800"/>
            <a:ext cx="7498080" cy="4419600"/>
          </a:xfrm>
        </p:spPr>
        <p:txBody>
          <a:bodyPr/>
          <a:lstStyle/>
          <a:p>
            <a:r>
              <a:rPr lang="en-US" dirty="0" smtClean="0"/>
              <a:t>Function – </a:t>
            </a:r>
          </a:p>
          <a:p>
            <a:r>
              <a:rPr lang="en-US" dirty="0" smtClean="0"/>
              <a:t>finds ,</a:t>
            </a:r>
          </a:p>
          <a:p>
            <a:r>
              <a:rPr lang="en-US" dirty="0" smtClean="0"/>
              <a:t>retrieves pages on the web and </a:t>
            </a:r>
          </a:p>
          <a:p>
            <a:r>
              <a:rPr lang="en-US" dirty="0" smtClean="0"/>
              <a:t> hands them off to the indexer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447800"/>
            <a:ext cx="7498080" cy="3352800"/>
          </a:xfrm>
        </p:spPr>
        <p:txBody>
          <a:bodyPr/>
          <a:lstStyle/>
          <a:p>
            <a:pPr algn="ctr"/>
            <a:r>
              <a:rPr lang="en-US" b="1" u="sng" dirty="0" smtClean="0"/>
              <a:t>INDEXING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10000"/>
              </a:lnSpc>
            </a:pPr>
            <a:r>
              <a:rPr lang="en-US" sz="4400" dirty="0" smtClean="0"/>
              <a:t>Parse</a:t>
            </a:r>
          </a:p>
          <a:p>
            <a:pPr>
              <a:lnSpc>
                <a:spcPct val="210000"/>
              </a:lnSpc>
            </a:pPr>
            <a:r>
              <a:rPr lang="en-US" sz="4400" dirty="0" smtClean="0"/>
              <a:t>Collect</a:t>
            </a:r>
          </a:p>
          <a:p>
            <a:pPr>
              <a:lnSpc>
                <a:spcPct val="210000"/>
              </a:lnSpc>
            </a:pPr>
            <a:r>
              <a:rPr lang="en-US" sz="4400" dirty="0" smtClean="0"/>
              <a:t>Store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749</TotalTime>
  <Words>113</Words>
  <Application>Microsoft Office PowerPoint</Application>
  <PresentationFormat>On-screen Show (4:3)</PresentationFormat>
  <Paragraphs>44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SEARCHY</vt:lpstr>
      <vt:lpstr>What is a Search Engine???</vt:lpstr>
      <vt:lpstr>INTRODUCTION</vt:lpstr>
      <vt:lpstr>HOW DOES IT WORK???</vt:lpstr>
      <vt:lpstr>Search Engines operate in the following order :</vt:lpstr>
      <vt:lpstr>CRAWLING</vt:lpstr>
      <vt:lpstr>Crawler , web-robots ,web-spider, ants </vt:lpstr>
      <vt:lpstr>INDEXING</vt:lpstr>
      <vt:lpstr>PowerPoint Presentation</vt:lpstr>
      <vt:lpstr>SEARCHING/QUERYING</vt:lpstr>
      <vt:lpstr>PowerPoint Presentation</vt:lpstr>
      <vt:lpstr>WORKING DIAGRAM</vt:lpstr>
      <vt:lpstr>PowerPoint Presentation</vt:lpstr>
      <vt:lpstr>MODULES</vt:lpstr>
      <vt:lpstr>Module 1: Web Crawler</vt:lpstr>
      <vt:lpstr>Working/output </vt:lpstr>
      <vt:lpstr>Module II: Tokenizer</vt:lpstr>
      <vt:lpstr>Working/output</vt:lpstr>
      <vt:lpstr>Module III : Indexer</vt:lpstr>
      <vt:lpstr>Working/output</vt:lpstr>
      <vt:lpstr>Module IV : Look-Up</vt:lpstr>
      <vt:lpstr>Working/output</vt:lpstr>
      <vt:lpstr>SOFTWARE USED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disha</dc:creator>
  <cp:lastModifiedBy>debajyoti</cp:lastModifiedBy>
  <cp:revision>67</cp:revision>
  <dcterms:created xsi:type="dcterms:W3CDTF">2012-04-21T09:02:17Z</dcterms:created>
  <dcterms:modified xsi:type="dcterms:W3CDTF">2012-04-30T15:31:37Z</dcterms:modified>
</cp:coreProperties>
</file>