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5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2AEA7-215E-4020-AC3D-C3F44959C2D8}" v="2" dt="2023-05-03T13:21:58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Edward" userId="188eac0e-e68a-48e9-950b-a246dee098e6" providerId="ADAL" clId="{7232AEA7-215E-4020-AC3D-C3F44959C2D8}"/>
    <pc:docChg chg="undo custSel addSld delSld modSld">
      <pc:chgData name="Edward Edward" userId="188eac0e-e68a-48e9-950b-a246dee098e6" providerId="ADAL" clId="{7232AEA7-215E-4020-AC3D-C3F44959C2D8}" dt="2023-05-03T13:24:27.189" v="6" actId="2696"/>
      <pc:docMkLst>
        <pc:docMk/>
      </pc:docMkLst>
      <pc:sldChg chg="modSp">
        <pc:chgData name="Edward Edward" userId="188eac0e-e68a-48e9-950b-a246dee098e6" providerId="ADAL" clId="{7232AEA7-215E-4020-AC3D-C3F44959C2D8}" dt="2023-05-03T13:21:58.606" v="1" actId="1076"/>
        <pc:sldMkLst>
          <pc:docMk/>
          <pc:sldMk cId="144835102" sldId="262"/>
        </pc:sldMkLst>
        <pc:picChg chg="mod">
          <ac:chgData name="Edward Edward" userId="188eac0e-e68a-48e9-950b-a246dee098e6" providerId="ADAL" clId="{7232AEA7-215E-4020-AC3D-C3F44959C2D8}" dt="2023-05-03T13:21:58.606" v="1" actId="1076"/>
          <ac:picMkLst>
            <pc:docMk/>
            <pc:sldMk cId="144835102" sldId="262"/>
            <ac:picMk id="1026" creationId="{BB9605BF-D085-AD49-3D08-E1F9CB0B237B}"/>
          </ac:picMkLst>
        </pc:picChg>
      </pc:sldChg>
      <pc:sldChg chg="modSp mod">
        <pc:chgData name="Edward Edward" userId="188eac0e-e68a-48e9-950b-a246dee098e6" providerId="ADAL" clId="{7232AEA7-215E-4020-AC3D-C3F44959C2D8}" dt="2023-05-03T13:22:59.101" v="2" actId="1076"/>
        <pc:sldMkLst>
          <pc:docMk/>
          <pc:sldMk cId="1157896505" sldId="263"/>
        </pc:sldMkLst>
        <pc:spChg chg="mod">
          <ac:chgData name="Edward Edward" userId="188eac0e-e68a-48e9-950b-a246dee098e6" providerId="ADAL" clId="{7232AEA7-215E-4020-AC3D-C3F44959C2D8}" dt="2023-05-03T13:22:59.101" v="2" actId="1076"/>
          <ac:spMkLst>
            <pc:docMk/>
            <pc:sldMk cId="1157896505" sldId="263"/>
            <ac:spMk id="2" creationId="{813DD834-A58E-9162-CD0B-4455087C5C24}"/>
          </ac:spMkLst>
        </pc:spChg>
      </pc:sldChg>
      <pc:sldChg chg="addSp delSp new del mod">
        <pc:chgData name="Edward Edward" userId="188eac0e-e68a-48e9-950b-a246dee098e6" providerId="ADAL" clId="{7232AEA7-215E-4020-AC3D-C3F44959C2D8}" dt="2023-05-03T13:24:27.189" v="6" actId="2696"/>
        <pc:sldMkLst>
          <pc:docMk/>
          <pc:sldMk cId="962369031" sldId="268"/>
        </pc:sldMkLst>
        <pc:picChg chg="add del">
          <ac:chgData name="Edward Edward" userId="188eac0e-e68a-48e9-950b-a246dee098e6" providerId="ADAL" clId="{7232AEA7-215E-4020-AC3D-C3F44959C2D8}" dt="2023-05-03T13:24:23.294" v="5" actId="22"/>
          <ac:picMkLst>
            <pc:docMk/>
            <pc:sldMk cId="962369031" sldId="268"/>
            <ac:picMk id="6" creationId="{69538897-3C35-EFD8-3CCE-CD202439DD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3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1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48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3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88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9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5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C7E7-DA22-4310-A449-96FA6056CA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54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18FD-E71B-1ED4-285E-48FDD979A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M14 – IEE3032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E5B86-4541-1AEF-5B0F-50767D4CB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PRESENTASI PROYEK M12</a:t>
            </a:r>
          </a:p>
          <a:p>
            <a:r>
              <a:rPr lang="en-US" dirty="0"/>
              <a:t>EDWARD</a:t>
            </a:r>
          </a:p>
        </p:txBody>
      </p:sp>
    </p:spTree>
    <p:extLst>
      <p:ext uri="{BB962C8B-B14F-4D97-AF65-F5344CB8AC3E}">
        <p14:creationId xmlns:p14="http://schemas.microsoft.com/office/powerpoint/2010/main" val="301679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4A7B-6058-4A85-0938-0BEAA1985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311C8-3371-BF93-8A30-2EA384CE7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8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F37F-FE08-823F-17F1-9C68A7617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NODE-RED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35A054-86F3-743A-1E59-B2C270662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D966-C177-88D3-0A79-CBE336E2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Tangkapan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node-red </a:t>
            </a:r>
            <a:r>
              <a:rPr lang="en-US" dirty="0" err="1"/>
              <a:t>berisikan</a:t>
            </a:r>
            <a:r>
              <a:rPr lang="en-US" dirty="0"/>
              <a:t> 3 </a:t>
            </a:r>
            <a:r>
              <a:rPr lang="en-US" dirty="0" err="1"/>
              <a:t>sistem</a:t>
            </a:r>
            <a:r>
              <a:rPr lang="en-US" dirty="0"/>
              <a:t> dan sensor-</a:t>
            </a:r>
            <a:r>
              <a:rPr lang="en-US" dirty="0" err="1"/>
              <a:t>sensornya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7AFF-214F-15A3-40BE-7426736C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Ada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dirty="0"/>
              <a:t>Nama </a:t>
            </a:r>
            <a:r>
              <a:rPr lang="en-US" dirty="0" err="1"/>
              <a:t>sistem</a:t>
            </a:r>
            <a:r>
              <a:rPr lang="en-US" dirty="0"/>
              <a:t> 1, </a:t>
            </a:r>
            <a:r>
              <a:rPr lang="en-US" dirty="0" err="1"/>
              <a:t>sistem</a:t>
            </a:r>
            <a:r>
              <a:rPr lang="en-US" dirty="0"/>
              <a:t> 2 dan </a:t>
            </a:r>
            <a:r>
              <a:rPr lang="en-US" dirty="0" err="1"/>
              <a:t>sistem</a:t>
            </a:r>
            <a:r>
              <a:rPr lang="en-US" dirty="0"/>
              <a:t> 3,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diberikan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dirty="0"/>
              <a:t>Nama sensor-sensor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dan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untuk </a:t>
            </a:r>
            <a:r>
              <a:rPr lang="en-US" dirty="0" err="1"/>
              <a:t>dipakai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(jika </a:t>
            </a:r>
            <a:r>
              <a:rPr lang="en-US" dirty="0" err="1"/>
              <a:t>ditanyakan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bisa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Range/</a:t>
            </a:r>
            <a:r>
              <a:rPr lang="en-US" dirty="0" err="1"/>
              <a:t>jangkah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sensor </a:t>
            </a:r>
            <a:r>
              <a:rPr lang="en-US" dirty="0" err="1"/>
              <a:t>jelas</a:t>
            </a:r>
            <a:r>
              <a:rPr lang="en-US" dirty="0"/>
              <a:t> (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informasinya</a:t>
            </a:r>
            <a:r>
              <a:rPr lang="en-US" dirty="0"/>
              <a:t>/label)</a:t>
            </a:r>
          </a:p>
          <a:p>
            <a:pPr algn="l">
              <a:buFont typeface="+mj-lt"/>
              <a:buAutoNum type="arabicPeriod"/>
            </a:pPr>
            <a:r>
              <a:rPr lang="en-US" dirty="0" err="1"/>
              <a:t>Topik</a:t>
            </a:r>
            <a:r>
              <a:rPr lang="en-US" dirty="0"/>
              <a:t> MQTT </a:t>
            </a:r>
            <a:r>
              <a:rPr lang="en-US" dirty="0" err="1"/>
              <a:t>terpisah</a:t>
            </a:r>
            <a:r>
              <a:rPr lang="en-US" dirty="0"/>
              <a:t> 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</a:t>
            </a:r>
            <a:r>
              <a:rPr lang="en-US" dirty="0" err="1"/>
              <a:t>setiap</a:t>
            </a:r>
            <a:r>
              <a:rPr lang="en-US" dirty="0"/>
              <a:t> sensor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bisa </a:t>
            </a:r>
            <a:r>
              <a:rPr lang="en-US" dirty="0" err="1"/>
              <a:t>dimengerti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EDC9-FC39-8FFC-8601-D8A4C552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447A2-5D43-B07E-8EF4-CC59A433B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49" y="288433"/>
            <a:ext cx="11685101" cy="6141228"/>
          </a:xfrm>
        </p:spPr>
      </p:pic>
    </p:spTree>
    <p:extLst>
      <p:ext uri="{BB962C8B-B14F-4D97-AF65-F5344CB8AC3E}">
        <p14:creationId xmlns:p14="http://schemas.microsoft.com/office/powerpoint/2010/main" val="6007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CFAD-F3A7-A83B-6FF4-F8335590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DASBOR/UI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E8EAF-27A1-36B5-7696-1E7EEA915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315" y="2193925"/>
            <a:ext cx="7821370" cy="4024313"/>
          </a:xfrm>
        </p:spPr>
      </p:pic>
    </p:spTree>
    <p:extLst>
      <p:ext uri="{BB962C8B-B14F-4D97-AF65-F5344CB8AC3E}">
        <p14:creationId xmlns:p14="http://schemas.microsoft.com/office/powerpoint/2010/main" val="20315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233C-6AF0-E337-A475-72C432E5C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2D2228-4F82-1580-9ACF-4F43BBF1C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B60F-C5F7-7D8B-A104-744B4566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605BF-D085-AD49-3D08-E1F9CB0B23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6580"/>
            <a:ext cx="10619605" cy="325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D834-A58E-9162-CD0B-4455087C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417" y="277263"/>
            <a:ext cx="8610600" cy="1293028"/>
          </a:xfrm>
        </p:spPr>
        <p:txBody>
          <a:bodyPr/>
          <a:lstStyle/>
          <a:p>
            <a:r>
              <a:rPr lang="en-US" dirty="0"/>
              <a:t>Machine Learning: Multiple Linear Regression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FA430-2D3E-CB16-43D9-0D677AC8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700" y="2150375"/>
            <a:ext cx="8039100" cy="340687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F238AF-DF71-42AB-B08B-DA10529A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28" y="1825625"/>
            <a:ext cx="2782131" cy="43990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804B40-F5D7-D556-620D-8E1BA2976CE1}"/>
              </a:ext>
            </a:extLst>
          </p:cNvPr>
          <p:cNvSpPr/>
          <p:nvPr/>
        </p:nvSpPr>
        <p:spPr>
          <a:xfrm>
            <a:off x="338628" y="3429000"/>
            <a:ext cx="2400259" cy="33261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97D97E-C18F-8922-243C-06227CF3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30D558-8BEE-E581-4D0F-9845F11A33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9941" y="153430"/>
            <a:ext cx="2927849" cy="2900097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20CFD68-53AA-54E7-51C9-8C056B7D42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2029" y="153431"/>
            <a:ext cx="2742660" cy="282930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D9CF2B-DF5C-B486-12A5-49FC6F845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42" y="2982736"/>
            <a:ext cx="4086996" cy="25862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530E06-1371-854D-9330-33F49A78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029" y="2932592"/>
            <a:ext cx="4034221" cy="26865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2E7CE3-BE9B-F81F-2082-C7F901049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4233" y="5780515"/>
            <a:ext cx="6801799" cy="924054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874ED6-08E9-1994-270A-3204ECD7E0F4}"/>
              </a:ext>
            </a:extLst>
          </p:cNvPr>
          <p:cNvSpPr txBox="1">
            <a:spLocks/>
          </p:cNvSpPr>
          <p:nvPr/>
        </p:nvSpPr>
        <p:spPr>
          <a:xfrm>
            <a:off x="8909501" y="2871173"/>
            <a:ext cx="3125183" cy="2747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Baca database.</a:t>
            </a:r>
          </a:p>
          <a:p>
            <a:r>
              <a:rPr lang="en-US" sz="2000" dirty="0" err="1"/>
              <a:t>Lakukan</a:t>
            </a:r>
            <a:r>
              <a:rPr lang="en-US" sz="2000" dirty="0"/>
              <a:t> parsing.</a:t>
            </a:r>
          </a:p>
          <a:p>
            <a:r>
              <a:rPr lang="en-US" sz="2000" dirty="0" err="1"/>
              <a:t>Lakukan</a:t>
            </a:r>
            <a:r>
              <a:rPr lang="en-US" sz="2000" dirty="0"/>
              <a:t> machine learning.</a:t>
            </a:r>
          </a:p>
          <a:p>
            <a:r>
              <a:rPr lang="en-US" sz="2000" dirty="0" err="1"/>
              <a:t>Kembalikan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.</a:t>
            </a:r>
          </a:p>
          <a:p>
            <a:r>
              <a:rPr lang="en-US" sz="2000" dirty="0"/>
              <a:t>Program </a:t>
            </a:r>
            <a:r>
              <a:rPr lang="en-US" sz="2000" dirty="0" err="1"/>
              <a:t>dipanggil</a:t>
            </a:r>
            <a:r>
              <a:rPr lang="en-US" sz="2000" dirty="0"/>
              <a:t> di views.py</a:t>
            </a:r>
          </a:p>
        </p:txBody>
      </p:sp>
    </p:spTree>
    <p:extLst>
      <p:ext uri="{BB962C8B-B14F-4D97-AF65-F5344CB8AC3E}">
        <p14:creationId xmlns:p14="http://schemas.microsoft.com/office/powerpoint/2010/main" val="35171849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60</TotalTime>
  <Words>122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M14 – IEE3032</vt:lpstr>
      <vt:lpstr>NODE-RED</vt:lpstr>
      <vt:lpstr>Tangkapan layar dari node-red berisikan 3 sistem dan sensor-sensornya.</vt:lpstr>
      <vt:lpstr>PowerPoint Presentation</vt:lpstr>
      <vt:lpstr>DASBOR/UI</vt:lpstr>
      <vt:lpstr>DJANGO</vt:lpstr>
      <vt:lpstr>GUI</vt:lpstr>
      <vt:lpstr>Machine Learning: Multiple Linear Regression</vt:lpstr>
      <vt:lpstr>PowerPoint Presentation</vt:lpstr>
      <vt:lpstr>Terima kasih!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 – IEE3032</dc:title>
  <dc:creator>Yuriko Saiki</dc:creator>
  <cp:lastModifiedBy>Yuriko Saiki</cp:lastModifiedBy>
  <cp:revision>1</cp:revision>
  <dcterms:created xsi:type="dcterms:W3CDTF">2023-05-01T05:58:55Z</dcterms:created>
  <dcterms:modified xsi:type="dcterms:W3CDTF">2023-05-03T13:24:30Z</dcterms:modified>
</cp:coreProperties>
</file>