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9" r:id="rId4"/>
    <p:sldId id="258" r:id="rId5"/>
    <p:sldId id="263" r:id="rId6"/>
    <p:sldId id="260" r:id="rId7"/>
    <p:sldId id="262" r:id="rId8"/>
    <p:sldId id="265" r:id="rId9"/>
    <p:sldId id="264" r:id="rId10"/>
    <p:sldId id="257" r:id="rId11"/>
    <p:sldId id="266" r:id="rId12"/>
  </p:sldIdLst>
  <p:sldSz cx="12192000" cy="6858000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052"/>
    <a:srgbClr val="5FE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00639-F12C-4B10-A42D-F01C335FED8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A7D205C-A908-490B-A054-B519AEE46C02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CLK</a:t>
          </a:r>
          <a:endParaRPr lang="es-PR" dirty="0"/>
        </a:p>
      </dgm:t>
    </dgm:pt>
    <dgm:pt modelId="{73F94827-3DBF-44CD-82EE-5BAEC66F76E1}" type="parTrans" cxnId="{7AB244D5-A70E-4018-AB4F-9D096F96616B}">
      <dgm:prSet/>
      <dgm:spPr/>
      <dgm:t>
        <a:bodyPr/>
        <a:lstStyle/>
        <a:p>
          <a:endParaRPr lang="es-PR"/>
        </a:p>
      </dgm:t>
    </dgm:pt>
    <dgm:pt modelId="{EF1AE9E3-1017-4941-A9C0-BF8D255FBB88}" type="sibTrans" cxnId="{7AB244D5-A70E-4018-AB4F-9D096F96616B}">
      <dgm:prSet/>
      <dgm:spPr/>
      <dgm:t>
        <a:bodyPr/>
        <a:lstStyle/>
        <a:p>
          <a:endParaRPr lang="es-PR"/>
        </a:p>
      </dgm:t>
    </dgm:pt>
    <dgm:pt modelId="{CB997814-301B-4151-902F-AB94E16516B2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Edge Detect</a:t>
          </a:r>
          <a:endParaRPr lang="es-PR" dirty="0"/>
        </a:p>
      </dgm:t>
    </dgm:pt>
    <dgm:pt modelId="{DA71B2C4-9680-490C-A771-3CB816B94067}" type="parTrans" cxnId="{CDBFE774-156E-4368-BBF4-7C5D3C1F9123}">
      <dgm:prSet/>
      <dgm:spPr/>
      <dgm:t>
        <a:bodyPr/>
        <a:lstStyle/>
        <a:p>
          <a:endParaRPr lang="es-PR"/>
        </a:p>
      </dgm:t>
    </dgm:pt>
    <dgm:pt modelId="{DAC94F4C-8E0B-4275-A553-DCB506A218A0}" type="sibTrans" cxnId="{CDBFE774-156E-4368-BBF4-7C5D3C1F9123}">
      <dgm:prSet/>
      <dgm:spPr/>
      <dgm:t>
        <a:bodyPr/>
        <a:lstStyle/>
        <a:p>
          <a:endParaRPr lang="es-PR"/>
        </a:p>
      </dgm:t>
    </dgm:pt>
    <dgm:pt modelId="{B2618928-4EF9-486B-87F9-F877EE9858AE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2 x Trigger</a:t>
          </a:r>
          <a:endParaRPr lang="es-PR" dirty="0"/>
        </a:p>
      </dgm:t>
    </dgm:pt>
    <dgm:pt modelId="{E1830981-3C98-427B-9A29-EC15420941FE}" type="parTrans" cxnId="{B3DB8FFF-67F6-4633-AA1D-BED29FCEAE24}">
      <dgm:prSet/>
      <dgm:spPr/>
      <dgm:t>
        <a:bodyPr/>
        <a:lstStyle/>
        <a:p>
          <a:endParaRPr lang="es-PR"/>
        </a:p>
      </dgm:t>
    </dgm:pt>
    <dgm:pt modelId="{77B73466-DF8E-43DF-A9B0-5FBCEBF19940}" type="sibTrans" cxnId="{B3DB8FFF-67F6-4633-AA1D-BED29FCEAE24}">
      <dgm:prSet/>
      <dgm:spPr/>
      <dgm:t>
        <a:bodyPr/>
        <a:lstStyle/>
        <a:p>
          <a:endParaRPr lang="es-PR"/>
        </a:p>
      </dgm:t>
    </dgm:pt>
    <dgm:pt modelId="{B20C15E2-EDDC-48F8-9C93-C93CEAD1C14A}" type="pres">
      <dgm:prSet presAssocID="{99100639-F12C-4B10-A42D-F01C335FED8F}" presName="Name0" presStyleCnt="0">
        <dgm:presLayoutVars>
          <dgm:dir/>
          <dgm:resizeHandles val="exact"/>
        </dgm:presLayoutVars>
      </dgm:prSet>
      <dgm:spPr/>
    </dgm:pt>
    <dgm:pt modelId="{67225972-4FA5-46E5-9CF6-808E646DB6E7}" type="pres">
      <dgm:prSet presAssocID="{EA7D205C-A908-490B-A054-B519AEE46C02}" presName="parTxOnly" presStyleLbl="node1" presStyleIdx="0" presStyleCnt="3">
        <dgm:presLayoutVars>
          <dgm:bulletEnabled val="1"/>
        </dgm:presLayoutVars>
      </dgm:prSet>
      <dgm:spPr/>
    </dgm:pt>
    <dgm:pt modelId="{35AC8535-2F2D-44AB-999E-17F405960E31}" type="pres">
      <dgm:prSet presAssocID="{EF1AE9E3-1017-4941-A9C0-BF8D255FBB88}" presName="parSpace" presStyleCnt="0"/>
      <dgm:spPr/>
    </dgm:pt>
    <dgm:pt modelId="{CF5DDE15-7BC7-4459-932E-771C3C3F8294}" type="pres">
      <dgm:prSet presAssocID="{CB997814-301B-4151-902F-AB94E16516B2}" presName="parTxOnly" presStyleLbl="node1" presStyleIdx="1" presStyleCnt="3">
        <dgm:presLayoutVars>
          <dgm:bulletEnabled val="1"/>
        </dgm:presLayoutVars>
      </dgm:prSet>
      <dgm:spPr/>
    </dgm:pt>
    <dgm:pt modelId="{59545CC2-1350-4724-8CBE-3B923A5400D9}" type="pres">
      <dgm:prSet presAssocID="{DAC94F4C-8E0B-4275-A553-DCB506A218A0}" presName="parSpace" presStyleCnt="0"/>
      <dgm:spPr/>
    </dgm:pt>
    <dgm:pt modelId="{A3E55E6D-F7B1-43F9-ABB5-3A699FCE81FA}" type="pres">
      <dgm:prSet presAssocID="{B2618928-4EF9-486B-87F9-F877EE9858A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08663F04-3876-4D77-B3CF-9827C4A7C114}" type="presOf" srcId="{CB997814-301B-4151-902F-AB94E16516B2}" destId="{CF5DDE15-7BC7-4459-932E-771C3C3F8294}" srcOrd="0" destOrd="0" presId="urn:microsoft.com/office/officeart/2005/8/layout/hChevron3"/>
    <dgm:cxn modelId="{6AD47E19-A16B-436D-884C-65E06BEA96DE}" type="presOf" srcId="{EA7D205C-A908-490B-A054-B519AEE46C02}" destId="{67225972-4FA5-46E5-9CF6-808E646DB6E7}" srcOrd="0" destOrd="0" presId="urn:microsoft.com/office/officeart/2005/8/layout/hChevron3"/>
    <dgm:cxn modelId="{38604035-543C-4158-9375-C2AF8F0DA7FC}" type="presOf" srcId="{B2618928-4EF9-486B-87F9-F877EE9858AE}" destId="{A3E55E6D-F7B1-43F9-ABB5-3A699FCE81FA}" srcOrd="0" destOrd="0" presId="urn:microsoft.com/office/officeart/2005/8/layout/hChevron3"/>
    <dgm:cxn modelId="{CDBFE774-156E-4368-BBF4-7C5D3C1F9123}" srcId="{99100639-F12C-4B10-A42D-F01C335FED8F}" destId="{CB997814-301B-4151-902F-AB94E16516B2}" srcOrd="1" destOrd="0" parTransId="{DA71B2C4-9680-490C-A771-3CB816B94067}" sibTransId="{DAC94F4C-8E0B-4275-A553-DCB506A218A0}"/>
    <dgm:cxn modelId="{7AB244D5-A70E-4018-AB4F-9D096F96616B}" srcId="{99100639-F12C-4B10-A42D-F01C335FED8F}" destId="{EA7D205C-A908-490B-A054-B519AEE46C02}" srcOrd="0" destOrd="0" parTransId="{73F94827-3DBF-44CD-82EE-5BAEC66F76E1}" sibTransId="{EF1AE9E3-1017-4941-A9C0-BF8D255FBB88}"/>
    <dgm:cxn modelId="{91B5F7E7-5FF5-472E-8A47-5BD0FCA390D4}" type="presOf" srcId="{99100639-F12C-4B10-A42D-F01C335FED8F}" destId="{B20C15E2-EDDC-48F8-9C93-C93CEAD1C14A}" srcOrd="0" destOrd="0" presId="urn:microsoft.com/office/officeart/2005/8/layout/hChevron3"/>
    <dgm:cxn modelId="{B3DB8FFF-67F6-4633-AA1D-BED29FCEAE24}" srcId="{99100639-F12C-4B10-A42D-F01C335FED8F}" destId="{B2618928-4EF9-486B-87F9-F877EE9858AE}" srcOrd="2" destOrd="0" parTransId="{E1830981-3C98-427B-9A29-EC15420941FE}" sibTransId="{77B73466-DF8E-43DF-A9B0-5FBCEBF19940}"/>
    <dgm:cxn modelId="{FE760078-AD5A-485E-A2C6-398FB699CE1C}" type="presParOf" srcId="{B20C15E2-EDDC-48F8-9C93-C93CEAD1C14A}" destId="{67225972-4FA5-46E5-9CF6-808E646DB6E7}" srcOrd="0" destOrd="0" presId="urn:microsoft.com/office/officeart/2005/8/layout/hChevron3"/>
    <dgm:cxn modelId="{721B3F88-DCE1-4896-901D-4FC76BEDD062}" type="presParOf" srcId="{B20C15E2-EDDC-48F8-9C93-C93CEAD1C14A}" destId="{35AC8535-2F2D-44AB-999E-17F405960E31}" srcOrd="1" destOrd="0" presId="urn:microsoft.com/office/officeart/2005/8/layout/hChevron3"/>
    <dgm:cxn modelId="{4A91CB5A-3D04-451D-9DC6-CB04D5CA9024}" type="presParOf" srcId="{B20C15E2-EDDC-48F8-9C93-C93CEAD1C14A}" destId="{CF5DDE15-7BC7-4459-932E-771C3C3F8294}" srcOrd="2" destOrd="0" presId="urn:microsoft.com/office/officeart/2005/8/layout/hChevron3"/>
    <dgm:cxn modelId="{F7FBD3A0-78B2-45C4-998A-E281B9999A6B}" type="presParOf" srcId="{B20C15E2-EDDC-48F8-9C93-C93CEAD1C14A}" destId="{59545CC2-1350-4724-8CBE-3B923A5400D9}" srcOrd="3" destOrd="0" presId="urn:microsoft.com/office/officeart/2005/8/layout/hChevron3"/>
    <dgm:cxn modelId="{FD93C87E-8759-49A5-A5BB-0065D8F574A8}" type="presParOf" srcId="{B20C15E2-EDDC-48F8-9C93-C93CEAD1C14A}" destId="{A3E55E6D-F7B1-43F9-ABB5-3A699FCE81F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8FCADE-5AAF-45EF-A99C-BE2580F91068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R"/>
        </a:p>
      </dgm:t>
    </dgm:pt>
    <dgm:pt modelId="{2A5869F2-F0E6-4B72-AAB6-287FA4EE17C5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Scheduler</a:t>
          </a:r>
          <a:endParaRPr lang="es-PR" dirty="0"/>
        </a:p>
      </dgm:t>
    </dgm:pt>
    <dgm:pt modelId="{115F9DCA-64C0-4CFB-B930-2BAD9A6085F3}" type="parTrans" cxnId="{4C826697-7D88-472B-8146-E136FEE8B116}">
      <dgm:prSet/>
      <dgm:spPr/>
      <dgm:t>
        <a:bodyPr/>
        <a:lstStyle/>
        <a:p>
          <a:endParaRPr lang="es-PR"/>
        </a:p>
      </dgm:t>
    </dgm:pt>
    <dgm:pt modelId="{1ACF0EC2-E4A2-424B-AEA7-070543EA764A}" type="sibTrans" cxnId="{4C826697-7D88-472B-8146-E136FEE8B116}">
      <dgm:prSet/>
      <dgm:spPr/>
      <dgm:t>
        <a:bodyPr/>
        <a:lstStyle/>
        <a:p>
          <a:endParaRPr lang="es-PR"/>
        </a:p>
      </dgm:t>
    </dgm:pt>
    <dgm:pt modelId="{F7157D4F-5A86-44C9-AD37-9C5F28282CD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EU</a:t>
          </a:r>
          <a:r>
            <a:rPr lang="en-US" baseline="-25000" dirty="0"/>
            <a:t>0</a:t>
          </a:r>
          <a:endParaRPr lang="es-PR" baseline="-25000" dirty="0"/>
        </a:p>
      </dgm:t>
    </dgm:pt>
    <dgm:pt modelId="{AD31C9CB-586B-4E1E-924A-BEBB1D1809D0}" type="parTrans" cxnId="{469D57F0-A388-4C30-AE17-04880EC4FF3F}">
      <dgm:prSet/>
      <dgm:spPr/>
      <dgm:t>
        <a:bodyPr/>
        <a:lstStyle/>
        <a:p>
          <a:endParaRPr lang="es-PR"/>
        </a:p>
      </dgm:t>
    </dgm:pt>
    <dgm:pt modelId="{F55D39A6-D09F-4E35-BA7E-9DD0DBC6CED9}" type="sibTrans" cxnId="{469D57F0-A388-4C30-AE17-04880EC4FF3F}">
      <dgm:prSet/>
      <dgm:spPr/>
      <dgm:t>
        <a:bodyPr/>
        <a:lstStyle/>
        <a:p>
          <a:endParaRPr lang="es-PR"/>
        </a:p>
      </dgm:t>
    </dgm:pt>
    <dgm:pt modelId="{12B56D61-2D69-4442-BFAB-9038926DBBB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GPR</a:t>
          </a:r>
          <a:r>
            <a:rPr lang="en-US" baseline="-25000" dirty="0"/>
            <a:t>8x8</a:t>
          </a:r>
          <a:endParaRPr lang="es-PR" baseline="-25000" dirty="0"/>
        </a:p>
      </dgm:t>
    </dgm:pt>
    <dgm:pt modelId="{487169CF-FDBF-47FA-82CD-B1978A352148}" type="parTrans" cxnId="{A2398CEF-EAD0-4555-A3F0-A78AE9988564}">
      <dgm:prSet/>
      <dgm:spPr/>
      <dgm:t>
        <a:bodyPr/>
        <a:lstStyle/>
        <a:p>
          <a:endParaRPr lang="es-PR"/>
        </a:p>
      </dgm:t>
    </dgm:pt>
    <dgm:pt modelId="{516D883D-4E90-488D-94D5-C0F85A84240F}" type="sibTrans" cxnId="{A2398CEF-EAD0-4555-A3F0-A78AE9988564}">
      <dgm:prSet/>
      <dgm:spPr/>
      <dgm:t>
        <a:bodyPr/>
        <a:lstStyle/>
        <a:p>
          <a:endParaRPr lang="es-PR"/>
        </a:p>
      </dgm:t>
    </dgm:pt>
    <dgm:pt modelId="{AE021F50-AB14-4A3D-B973-9A82FD191503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aseline="0" dirty="0"/>
            <a:t>ALU</a:t>
          </a:r>
          <a:endParaRPr lang="es-PR" baseline="0" dirty="0"/>
        </a:p>
      </dgm:t>
    </dgm:pt>
    <dgm:pt modelId="{A62E6770-7C11-41A5-A13C-7EF600B0DF16}" type="parTrans" cxnId="{3194A2A0-0B8A-4B27-94FA-5AFC7A333E84}">
      <dgm:prSet/>
      <dgm:spPr/>
      <dgm:t>
        <a:bodyPr/>
        <a:lstStyle/>
        <a:p>
          <a:endParaRPr lang="es-PR"/>
        </a:p>
      </dgm:t>
    </dgm:pt>
    <dgm:pt modelId="{51F08CFC-77C0-4A6D-A137-F8DC21178161}" type="sibTrans" cxnId="{3194A2A0-0B8A-4B27-94FA-5AFC7A333E84}">
      <dgm:prSet/>
      <dgm:spPr/>
      <dgm:t>
        <a:bodyPr/>
        <a:lstStyle/>
        <a:p>
          <a:endParaRPr lang="es-PR"/>
        </a:p>
      </dgm:t>
    </dgm:pt>
    <dgm:pt modelId="{F26D8F7C-00EA-4A33-81E3-EBD673DB050C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3E72A04B-4245-4C37-843C-524EBB12AFF9}" type="parTrans" cxnId="{E3D69C9A-F99C-495D-9035-AE9A976CAC70}">
      <dgm:prSet/>
      <dgm:spPr/>
      <dgm:t>
        <a:bodyPr/>
        <a:lstStyle/>
        <a:p>
          <a:endParaRPr lang="es-PR"/>
        </a:p>
      </dgm:t>
    </dgm:pt>
    <dgm:pt modelId="{98BCA613-0556-47E1-A1AF-A40B66D4CACC}" type="sibTrans" cxnId="{E3D69C9A-F99C-495D-9035-AE9A976CAC70}">
      <dgm:prSet/>
      <dgm:spPr/>
      <dgm:t>
        <a:bodyPr/>
        <a:lstStyle/>
        <a:p>
          <a:endParaRPr lang="es-PR"/>
        </a:p>
      </dgm:t>
    </dgm:pt>
    <dgm:pt modelId="{C8CE140F-592E-412D-8515-935A30EC81D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50244594-3BEB-4ECA-8491-A80C72898E11}" type="parTrans" cxnId="{1648A163-7402-41D3-9CB4-A9B64BF48E95}">
      <dgm:prSet/>
      <dgm:spPr/>
      <dgm:t>
        <a:bodyPr/>
        <a:lstStyle/>
        <a:p>
          <a:endParaRPr lang="es-PR"/>
        </a:p>
      </dgm:t>
    </dgm:pt>
    <dgm:pt modelId="{6F22C927-08B6-4458-A964-2E9BEC5481CC}" type="sibTrans" cxnId="{1648A163-7402-41D3-9CB4-A9B64BF48E95}">
      <dgm:prSet/>
      <dgm:spPr/>
      <dgm:t>
        <a:bodyPr/>
        <a:lstStyle/>
        <a:p>
          <a:endParaRPr lang="es-PR"/>
        </a:p>
      </dgm:t>
    </dgm:pt>
    <dgm:pt modelId="{5C7B6863-D6B7-443C-9E7D-A30696C9849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4523F7A2-01FC-4A20-9635-F0D5BEA37DE6}" type="parTrans" cxnId="{42CB6832-B460-405A-B56C-AAF8341861C2}">
      <dgm:prSet/>
      <dgm:spPr/>
      <dgm:t>
        <a:bodyPr/>
        <a:lstStyle/>
        <a:p>
          <a:endParaRPr lang="es-PR"/>
        </a:p>
      </dgm:t>
    </dgm:pt>
    <dgm:pt modelId="{882A6D6C-B982-40A0-883E-10AD40A9E934}" type="sibTrans" cxnId="{42CB6832-B460-405A-B56C-AAF8341861C2}">
      <dgm:prSet/>
      <dgm:spPr/>
      <dgm:t>
        <a:bodyPr/>
        <a:lstStyle/>
        <a:p>
          <a:endParaRPr lang="es-PR"/>
        </a:p>
      </dgm:t>
    </dgm:pt>
    <dgm:pt modelId="{625B2CC4-E9B0-4DBB-8009-ECD65A4F7CAC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7B33125C-FA64-4102-B819-41EACFB42122}" type="parTrans" cxnId="{C0AB708B-F998-46E5-8A55-EEB9E42C4913}">
      <dgm:prSet/>
      <dgm:spPr/>
      <dgm:t>
        <a:bodyPr/>
        <a:lstStyle/>
        <a:p>
          <a:endParaRPr lang="es-PR"/>
        </a:p>
      </dgm:t>
    </dgm:pt>
    <dgm:pt modelId="{CABFA48C-94D9-481E-A2C3-DB59870B7B64}" type="sibTrans" cxnId="{C0AB708B-F998-46E5-8A55-EEB9E42C4913}">
      <dgm:prSet/>
      <dgm:spPr/>
      <dgm:t>
        <a:bodyPr/>
        <a:lstStyle/>
        <a:p>
          <a:endParaRPr lang="es-PR"/>
        </a:p>
      </dgm:t>
    </dgm:pt>
    <dgm:pt modelId="{07B55DB7-C63A-4596-9C2E-E1A3CD1BB8A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9FE7867E-46EC-4A99-A5CC-04D19D1D7142}" type="parTrans" cxnId="{C81F858D-6BDB-4642-BED7-9977B6907F19}">
      <dgm:prSet/>
      <dgm:spPr/>
      <dgm:t>
        <a:bodyPr/>
        <a:lstStyle/>
        <a:p>
          <a:endParaRPr lang="es-PR"/>
        </a:p>
      </dgm:t>
    </dgm:pt>
    <dgm:pt modelId="{E885FEF4-57A6-4C66-BEC3-D6D3D4666A22}" type="sibTrans" cxnId="{C81F858D-6BDB-4642-BED7-9977B6907F19}">
      <dgm:prSet/>
      <dgm:spPr/>
      <dgm:t>
        <a:bodyPr/>
        <a:lstStyle/>
        <a:p>
          <a:endParaRPr lang="es-PR"/>
        </a:p>
      </dgm:t>
    </dgm:pt>
    <dgm:pt modelId="{5D3F58B3-1A13-44E9-A69E-500E0E172B38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D278E080-5F8A-4474-BC0D-986FAB3DE1A9}" type="parTrans" cxnId="{524D4AF7-88CC-42AE-82DB-162669E394F2}">
      <dgm:prSet/>
      <dgm:spPr/>
      <dgm:t>
        <a:bodyPr/>
        <a:lstStyle/>
        <a:p>
          <a:endParaRPr lang="es-PR"/>
        </a:p>
      </dgm:t>
    </dgm:pt>
    <dgm:pt modelId="{2EEAFBB0-B8ED-4236-8AC8-31657DF7EDEB}" type="sibTrans" cxnId="{524D4AF7-88CC-42AE-82DB-162669E394F2}">
      <dgm:prSet/>
      <dgm:spPr/>
      <dgm:t>
        <a:bodyPr/>
        <a:lstStyle/>
        <a:p>
          <a:endParaRPr lang="es-PR"/>
        </a:p>
      </dgm:t>
    </dgm:pt>
    <dgm:pt modelId="{347EDDD5-CD46-4B4B-AD5B-35AF21C3246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24A04739-5A5D-46FB-AC38-573C0690C55C}" type="parTrans" cxnId="{83192A69-A2F2-42A1-824C-1A10A975704D}">
      <dgm:prSet/>
      <dgm:spPr/>
      <dgm:t>
        <a:bodyPr/>
        <a:lstStyle/>
        <a:p>
          <a:endParaRPr lang="es-PR"/>
        </a:p>
      </dgm:t>
    </dgm:pt>
    <dgm:pt modelId="{8BAB3E3C-90FD-4A7F-B871-170068AB1A36}" type="sibTrans" cxnId="{83192A69-A2F2-42A1-824C-1A10A975704D}">
      <dgm:prSet/>
      <dgm:spPr/>
      <dgm:t>
        <a:bodyPr/>
        <a:lstStyle/>
        <a:p>
          <a:endParaRPr lang="es-PR"/>
        </a:p>
      </dgm:t>
    </dgm:pt>
    <dgm:pt modelId="{EBB45D4C-6DFC-4C98-8B97-F9264C96350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64F99923-EEBD-482B-9C1D-4EBCEFF83913}" type="parTrans" cxnId="{838EC107-6EE5-4932-93E2-AA9C39A01045}">
      <dgm:prSet/>
      <dgm:spPr/>
      <dgm:t>
        <a:bodyPr/>
        <a:lstStyle/>
        <a:p>
          <a:endParaRPr lang="es-PR"/>
        </a:p>
      </dgm:t>
    </dgm:pt>
    <dgm:pt modelId="{02C39123-8DE8-489F-81BD-E3A0C88128B6}" type="sibTrans" cxnId="{838EC107-6EE5-4932-93E2-AA9C39A01045}">
      <dgm:prSet/>
      <dgm:spPr/>
      <dgm:t>
        <a:bodyPr/>
        <a:lstStyle/>
        <a:p>
          <a:endParaRPr lang="es-PR"/>
        </a:p>
      </dgm:t>
    </dgm:pt>
    <dgm:pt modelId="{476EF4C3-6AB1-494F-922D-FCE90FB837E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A8200DB1-C713-483B-84AD-475EF317AABE}" type="parTrans" cxnId="{A483F47C-E155-4FFE-A6D6-3E75C938AEBA}">
      <dgm:prSet/>
      <dgm:spPr/>
      <dgm:t>
        <a:bodyPr/>
        <a:lstStyle/>
        <a:p>
          <a:endParaRPr lang="es-PR"/>
        </a:p>
      </dgm:t>
    </dgm:pt>
    <dgm:pt modelId="{B683CD62-C4DF-4ACD-9065-AB5B8A60A47D}" type="sibTrans" cxnId="{A483F47C-E155-4FFE-A6D6-3E75C938AEBA}">
      <dgm:prSet/>
      <dgm:spPr/>
      <dgm:t>
        <a:bodyPr/>
        <a:lstStyle/>
        <a:p>
          <a:endParaRPr lang="es-PR"/>
        </a:p>
      </dgm:t>
    </dgm:pt>
    <dgm:pt modelId="{483E30AC-34B5-4BD1-B7B7-9271EF0A0E3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69B0E658-B3C8-4518-BBEE-57D9141BEBAC}" type="parTrans" cxnId="{39C37FAB-853F-40F2-99AA-CEAF210D4433}">
      <dgm:prSet/>
      <dgm:spPr/>
      <dgm:t>
        <a:bodyPr/>
        <a:lstStyle/>
        <a:p>
          <a:endParaRPr lang="es-PR"/>
        </a:p>
      </dgm:t>
    </dgm:pt>
    <dgm:pt modelId="{AE6C1B35-D960-474B-BC5E-03D54330926B}" type="sibTrans" cxnId="{39C37FAB-853F-40F2-99AA-CEAF210D4433}">
      <dgm:prSet/>
      <dgm:spPr/>
      <dgm:t>
        <a:bodyPr/>
        <a:lstStyle/>
        <a:p>
          <a:endParaRPr lang="es-PR"/>
        </a:p>
      </dgm:t>
    </dgm:pt>
    <dgm:pt modelId="{9F6148AE-487B-4106-B262-13DE60C13FB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229743F7-4430-4D68-A36E-1527AE3F2674}" type="parTrans" cxnId="{F5E75FD2-800C-4FA7-BE55-EC78A73A59DE}">
      <dgm:prSet/>
      <dgm:spPr/>
      <dgm:t>
        <a:bodyPr/>
        <a:lstStyle/>
        <a:p>
          <a:endParaRPr lang="es-PR"/>
        </a:p>
      </dgm:t>
    </dgm:pt>
    <dgm:pt modelId="{D44CF820-60AC-4A86-8903-3A8EF3D8F163}" type="sibTrans" cxnId="{F5E75FD2-800C-4FA7-BE55-EC78A73A59DE}">
      <dgm:prSet/>
      <dgm:spPr/>
      <dgm:t>
        <a:bodyPr/>
        <a:lstStyle/>
        <a:p>
          <a:endParaRPr lang="es-PR"/>
        </a:p>
      </dgm:t>
    </dgm:pt>
    <dgm:pt modelId="{DD0F8C19-06C6-46E0-9242-36CF49CF15B3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CA8D0A3D-F6E4-4D52-9D08-DE4BE9CAF2BC}" type="parTrans" cxnId="{98D36EFF-2841-4D9F-8888-F903E281F6D2}">
      <dgm:prSet/>
      <dgm:spPr/>
      <dgm:t>
        <a:bodyPr/>
        <a:lstStyle/>
        <a:p>
          <a:endParaRPr lang="es-PR"/>
        </a:p>
      </dgm:t>
    </dgm:pt>
    <dgm:pt modelId="{27BDFDC9-599B-4D9F-9E9C-7111D845342F}" type="sibTrans" cxnId="{98D36EFF-2841-4D9F-8888-F903E281F6D2}">
      <dgm:prSet/>
      <dgm:spPr/>
      <dgm:t>
        <a:bodyPr/>
        <a:lstStyle/>
        <a:p>
          <a:endParaRPr lang="es-PR"/>
        </a:p>
      </dgm:t>
    </dgm:pt>
    <dgm:pt modelId="{947F1D51-5824-4116-94F3-E9B592EC6D57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aseline="0" dirty="0"/>
            <a:t>Control Unit</a:t>
          </a:r>
          <a:endParaRPr lang="es-PR" baseline="0" dirty="0"/>
        </a:p>
      </dgm:t>
    </dgm:pt>
    <dgm:pt modelId="{B4DA72FD-38B8-445A-968C-EA32F2CDE86F}" type="parTrans" cxnId="{08A4066D-A0F6-42D2-9B4A-16086DD300FE}">
      <dgm:prSet/>
      <dgm:spPr/>
      <dgm:t>
        <a:bodyPr/>
        <a:lstStyle/>
        <a:p>
          <a:endParaRPr lang="es-PR"/>
        </a:p>
      </dgm:t>
    </dgm:pt>
    <dgm:pt modelId="{949B3D1B-023C-40C1-9890-C924769A7ADC}" type="sibTrans" cxnId="{08A4066D-A0F6-42D2-9B4A-16086DD300FE}">
      <dgm:prSet/>
      <dgm:spPr/>
      <dgm:t>
        <a:bodyPr/>
        <a:lstStyle/>
        <a:p>
          <a:endParaRPr lang="es-PR"/>
        </a:p>
      </dgm:t>
    </dgm:pt>
    <dgm:pt modelId="{B50A7C31-C8F6-4815-AF4C-3FEF50C492A0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Request Handler</a:t>
          </a:r>
          <a:endParaRPr lang="es-PR" baseline="0" dirty="0"/>
        </a:p>
      </dgm:t>
    </dgm:pt>
    <dgm:pt modelId="{B34BA948-3821-4C23-89E3-D7B274C9EE8D}" type="parTrans" cxnId="{501C62C5-0F14-4BDA-8E3A-B4FA343FD230}">
      <dgm:prSet/>
      <dgm:spPr/>
      <dgm:t>
        <a:bodyPr/>
        <a:lstStyle/>
        <a:p>
          <a:endParaRPr lang="es-PR"/>
        </a:p>
      </dgm:t>
    </dgm:pt>
    <dgm:pt modelId="{C8E64C69-3A7B-4916-8BFE-A6013A273336}" type="sibTrans" cxnId="{501C62C5-0F14-4BDA-8E3A-B4FA343FD230}">
      <dgm:prSet/>
      <dgm:spPr/>
      <dgm:t>
        <a:bodyPr/>
        <a:lstStyle/>
        <a:p>
          <a:endParaRPr lang="es-PR"/>
        </a:p>
      </dgm:t>
    </dgm:pt>
    <dgm:pt modelId="{24018A97-24EA-4101-AE89-2EAF88ACAD83}" type="pres">
      <dgm:prSet presAssocID="{418FCADE-5AAF-45EF-A99C-BE2580F9106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D63CF9-75F9-453D-85B5-9A9DF17D6879}" type="pres">
      <dgm:prSet presAssocID="{2A5869F2-F0E6-4B72-AAB6-287FA4EE17C5}" presName="vertOne" presStyleCnt="0"/>
      <dgm:spPr/>
    </dgm:pt>
    <dgm:pt modelId="{18142491-832D-44F7-9B76-A0B08F32AA15}" type="pres">
      <dgm:prSet presAssocID="{2A5869F2-F0E6-4B72-AAB6-287FA4EE17C5}" presName="txOne" presStyleLbl="node0" presStyleIdx="0" presStyleCnt="1">
        <dgm:presLayoutVars>
          <dgm:chPref val="3"/>
        </dgm:presLayoutVars>
      </dgm:prSet>
      <dgm:spPr/>
    </dgm:pt>
    <dgm:pt modelId="{4F633550-F24C-46DF-8D9C-1982AA33E2B8}" type="pres">
      <dgm:prSet presAssocID="{2A5869F2-F0E6-4B72-AAB6-287FA4EE17C5}" presName="parTransOne" presStyleCnt="0"/>
      <dgm:spPr/>
    </dgm:pt>
    <dgm:pt modelId="{76822547-0695-4D63-9F7B-AEBDF3F0E1EF}" type="pres">
      <dgm:prSet presAssocID="{2A5869F2-F0E6-4B72-AAB6-287FA4EE17C5}" presName="horzOne" presStyleCnt="0"/>
      <dgm:spPr/>
    </dgm:pt>
    <dgm:pt modelId="{6401B0C1-29A1-434E-B331-CFB4D9FDB29F}" type="pres">
      <dgm:prSet presAssocID="{F7157D4F-5A86-44C9-AD37-9C5F28282CD3}" presName="vertTwo" presStyleCnt="0"/>
      <dgm:spPr/>
    </dgm:pt>
    <dgm:pt modelId="{EA31DB3D-06E4-4647-A803-7DED3EF4DD1C}" type="pres">
      <dgm:prSet presAssocID="{F7157D4F-5A86-44C9-AD37-9C5F28282CD3}" presName="txTwo" presStyleLbl="node2" presStyleIdx="0" presStyleCnt="2">
        <dgm:presLayoutVars>
          <dgm:chPref val="3"/>
        </dgm:presLayoutVars>
      </dgm:prSet>
      <dgm:spPr/>
    </dgm:pt>
    <dgm:pt modelId="{9F46CDCE-DAAA-4871-AE95-4113C60C4DEE}" type="pres">
      <dgm:prSet presAssocID="{F7157D4F-5A86-44C9-AD37-9C5F28282CD3}" presName="parTransTwo" presStyleCnt="0"/>
      <dgm:spPr/>
    </dgm:pt>
    <dgm:pt modelId="{C1FB114F-A74E-41DC-8D71-D9B6FB7D7016}" type="pres">
      <dgm:prSet presAssocID="{F7157D4F-5A86-44C9-AD37-9C5F28282CD3}" presName="horzTwo" presStyleCnt="0"/>
      <dgm:spPr/>
    </dgm:pt>
    <dgm:pt modelId="{861B2AF9-7722-4D45-B288-8E37DCAA0EEE}" type="pres">
      <dgm:prSet presAssocID="{947F1D51-5824-4116-94F3-E9B592EC6D57}" presName="vertThree" presStyleCnt="0"/>
      <dgm:spPr/>
    </dgm:pt>
    <dgm:pt modelId="{AF032B57-7D46-4DA9-B985-34C552F37EDA}" type="pres">
      <dgm:prSet presAssocID="{947F1D51-5824-4116-94F3-E9B592EC6D57}" presName="txThree" presStyleLbl="node3" presStyleIdx="0" presStyleCnt="2">
        <dgm:presLayoutVars>
          <dgm:chPref val="3"/>
        </dgm:presLayoutVars>
      </dgm:prSet>
      <dgm:spPr/>
    </dgm:pt>
    <dgm:pt modelId="{29B082E2-DE40-4C34-9A90-31A0DCA63EDE}" type="pres">
      <dgm:prSet presAssocID="{947F1D51-5824-4116-94F3-E9B592EC6D57}" presName="parTransThree" presStyleCnt="0"/>
      <dgm:spPr/>
    </dgm:pt>
    <dgm:pt modelId="{4B995B1B-BDD6-40E6-9AE2-DB15839F4FD6}" type="pres">
      <dgm:prSet presAssocID="{947F1D51-5824-4116-94F3-E9B592EC6D57}" presName="horzThree" presStyleCnt="0"/>
      <dgm:spPr/>
    </dgm:pt>
    <dgm:pt modelId="{7DED1F8B-E755-4164-A1E6-DDF6EA5E93CC}" type="pres">
      <dgm:prSet presAssocID="{AE021F50-AB14-4A3D-B973-9A82FD191503}" presName="vertFour" presStyleCnt="0">
        <dgm:presLayoutVars>
          <dgm:chPref val="3"/>
        </dgm:presLayoutVars>
      </dgm:prSet>
      <dgm:spPr/>
    </dgm:pt>
    <dgm:pt modelId="{BC6478F4-DB65-438F-9FC8-6F798ADAF284}" type="pres">
      <dgm:prSet presAssocID="{AE021F50-AB14-4A3D-B973-9A82FD191503}" presName="txFour" presStyleLbl="node4" presStyleIdx="0" presStyleCnt="13">
        <dgm:presLayoutVars>
          <dgm:chPref val="3"/>
        </dgm:presLayoutVars>
      </dgm:prSet>
      <dgm:spPr/>
    </dgm:pt>
    <dgm:pt modelId="{204BC2D7-1839-4374-8147-0A353D97CF1C}" type="pres">
      <dgm:prSet presAssocID="{AE021F50-AB14-4A3D-B973-9A82FD191503}" presName="parTransFour" presStyleCnt="0"/>
      <dgm:spPr/>
    </dgm:pt>
    <dgm:pt modelId="{976A2EB3-60F6-4292-BF1D-389C9D3BE561}" type="pres">
      <dgm:prSet presAssocID="{AE021F50-AB14-4A3D-B973-9A82FD191503}" presName="horzFour" presStyleCnt="0"/>
      <dgm:spPr/>
    </dgm:pt>
    <dgm:pt modelId="{069C6EBF-4D11-4D69-8664-769287556831}" type="pres">
      <dgm:prSet presAssocID="{F26D8F7C-00EA-4A33-81E3-EBD673DB050C}" presName="vertFour" presStyleCnt="0">
        <dgm:presLayoutVars>
          <dgm:chPref val="3"/>
        </dgm:presLayoutVars>
      </dgm:prSet>
      <dgm:spPr/>
    </dgm:pt>
    <dgm:pt modelId="{9E1E12A4-16C1-4D52-BD5F-668515EE47CD}" type="pres">
      <dgm:prSet presAssocID="{F26D8F7C-00EA-4A33-81E3-EBD673DB050C}" presName="txFour" presStyleLbl="node4" presStyleIdx="1" presStyleCnt="13">
        <dgm:presLayoutVars>
          <dgm:chPref val="3"/>
        </dgm:presLayoutVars>
      </dgm:prSet>
      <dgm:spPr/>
    </dgm:pt>
    <dgm:pt modelId="{0791F5CE-2D6C-443F-AF8F-720F6FC030C1}" type="pres">
      <dgm:prSet presAssocID="{F26D8F7C-00EA-4A33-81E3-EBD673DB050C}" presName="horzFour" presStyleCnt="0"/>
      <dgm:spPr/>
    </dgm:pt>
    <dgm:pt modelId="{1F31AAF4-E17F-4358-8E89-925DAABA01BB}" type="pres">
      <dgm:prSet presAssocID="{98BCA613-0556-47E1-A1AF-A40B66D4CACC}" presName="sibSpaceFour" presStyleCnt="0"/>
      <dgm:spPr/>
    </dgm:pt>
    <dgm:pt modelId="{50F922DF-BEB4-49B6-B1C0-43ED66C61072}" type="pres">
      <dgm:prSet presAssocID="{C8CE140F-592E-412D-8515-935A30EC81D5}" presName="vertFour" presStyleCnt="0">
        <dgm:presLayoutVars>
          <dgm:chPref val="3"/>
        </dgm:presLayoutVars>
      </dgm:prSet>
      <dgm:spPr/>
    </dgm:pt>
    <dgm:pt modelId="{1867F58A-F839-4D5E-A33E-C21FD7E2B99D}" type="pres">
      <dgm:prSet presAssocID="{C8CE140F-592E-412D-8515-935A30EC81D5}" presName="txFour" presStyleLbl="node4" presStyleIdx="2" presStyleCnt="13">
        <dgm:presLayoutVars>
          <dgm:chPref val="3"/>
        </dgm:presLayoutVars>
      </dgm:prSet>
      <dgm:spPr/>
    </dgm:pt>
    <dgm:pt modelId="{5613E51B-22D6-45E3-8C02-EE56E97B4B39}" type="pres">
      <dgm:prSet presAssocID="{C8CE140F-592E-412D-8515-935A30EC81D5}" presName="horzFour" presStyleCnt="0"/>
      <dgm:spPr/>
    </dgm:pt>
    <dgm:pt modelId="{82CC2D0D-48E7-4ACD-96AB-C3B4D7F9A085}" type="pres">
      <dgm:prSet presAssocID="{6F22C927-08B6-4458-A964-2E9BEC5481CC}" presName="sibSpaceFour" presStyleCnt="0"/>
      <dgm:spPr/>
    </dgm:pt>
    <dgm:pt modelId="{B4BE2666-CCB1-4B6C-B130-3DEB95060812}" type="pres">
      <dgm:prSet presAssocID="{5C7B6863-D6B7-443C-9E7D-A30696C98495}" presName="vertFour" presStyleCnt="0">
        <dgm:presLayoutVars>
          <dgm:chPref val="3"/>
        </dgm:presLayoutVars>
      </dgm:prSet>
      <dgm:spPr/>
    </dgm:pt>
    <dgm:pt modelId="{80C37796-5A66-465F-92AE-945A5C90A76D}" type="pres">
      <dgm:prSet presAssocID="{5C7B6863-D6B7-443C-9E7D-A30696C98495}" presName="txFour" presStyleLbl="node4" presStyleIdx="3" presStyleCnt="13">
        <dgm:presLayoutVars>
          <dgm:chPref val="3"/>
        </dgm:presLayoutVars>
      </dgm:prSet>
      <dgm:spPr/>
    </dgm:pt>
    <dgm:pt modelId="{8A53444C-AB2D-4197-ABE8-72367781A245}" type="pres">
      <dgm:prSet presAssocID="{5C7B6863-D6B7-443C-9E7D-A30696C98495}" presName="horzFour" presStyleCnt="0"/>
      <dgm:spPr/>
    </dgm:pt>
    <dgm:pt modelId="{92871DAA-7DA8-44F6-B4E0-51819320F5AE}" type="pres">
      <dgm:prSet presAssocID="{882A6D6C-B982-40A0-883E-10AD40A9E934}" presName="sibSpaceFour" presStyleCnt="0"/>
      <dgm:spPr/>
    </dgm:pt>
    <dgm:pt modelId="{66BFFAC1-37AA-4BDD-BA57-C3B9AC167E6C}" type="pres">
      <dgm:prSet presAssocID="{625B2CC4-E9B0-4DBB-8009-ECD65A4F7CAC}" presName="vertFour" presStyleCnt="0">
        <dgm:presLayoutVars>
          <dgm:chPref val="3"/>
        </dgm:presLayoutVars>
      </dgm:prSet>
      <dgm:spPr/>
    </dgm:pt>
    <dgm:pt modelId="{13D68574-7CB6-4B08-9568-0687A1FD907D}" type="pres">
      <dgm:prSet presAssocID="{625B2CC4-E9B0-4DBB-8009-ECD65A4F7CAC}" presName="txFour" presStyleLbl="node4" presStyleIdx="4" presStyleCnt="13">
        <dgm:presLayoutVars>
          <dgm:chPref val="3"/>
        </dgm:presLayoutVars>
      </dgm:prSet>
      <dgm:spPr/>
    </dgm:pt>
    <dgm:pt modelId="{6437CBFB-2310-45AA-A875-0FEE001108B7}" type="pres">
      <dgm:prSet presAssocID="{625B2CC4-E9B0-4DBB-8009-ECD65A4F7CAC}" presName="horzFour" presStyleCnt="0"/>
      <dgm:spPr/>
    </dgm:pt>
    <dgm:pt modelId="{D11E5E40-BCA4-43A8-8222-82AE73D64C37}" type="pres">
      <dgm:prSet presAssocID="{F55D39A6-D09F-4E35-BA7E-9DD0DBC6CED9}" presName="sibSpaceTwo" presStyleCnt="0"/>
      <dgm:spPr/>
    </dgm:pt>
    <dgm:pt modelId="{D08D851E-1334-4CB7-BF9F-3447BB8B764F}" type="pres">
      <dgm:prSet presAssocID="{12B56D61-2D69-4442-BFAB-9038926DBBB1}" presName="vertTwo" presStyleCnt="0"/>
      <dgm:spPr/>
    </dgm:pt>
    <dgm:pt modelId="{75286306-38FB-4814-9406-8C4434590EEB}" type="pres">
      <dgm:prSet presAssocID="{12B56D61-2D69-4442-BFAB-9038926DBBB1}" presName="txTwo" presStyleLbl="node2" presStyleIdx="1" presStyleCnt="2">
        <dgm:presLayoutVars>
          <dgm:chPref val="3"/>
        </dgm:presLayoutVars>
      </dgm:prSet>
      <dgm:spPr/>
    </dgm:pt>
    <dgm:pt modelId="{57334191-D724-4E2D-9786-2E8E6A6685BB}" type="pres">
      <dgm:prSet presAssocID="{12B56D61-2D69-4442-BFAB-9038926DBBB1}" presName="parTransTwo" presStyleCnt="0"/>
      <dgm:spPr/>
    </dgm:pt>
    <dgm:pt modelId="{CF769D25-CCDC-4DE2-98B3-4BF091B59EEF}" type="pres">
      <dgm:prSet presAssocID="{12B56D61-2D69-4442-BFAB-9038926DBBB1}" presName="horzTwo" presStyleCnt="0"/>
      <dgm:spPr/>
    </dgm:pt>
    <dgm:pt modelId="{FB3ED735-8792-4C65-B0D9-2EF686AE8C7E}" type="pres">
      <dgm:prSet presAssocID="{B50A7C31-C8F6-4815-AF4C-3FEF50C492A0}" presName="vertThree" presStyleCnt="0"/>
      <dgm:spPr/>
    </dgm:pt>
    <dgm:pt modelId="{8523B9DD-4266-4E73-8B8F-C1DB128013AD}" type="pres">
      <dgm:prSet presAssocID="{B50A7C31-C8F6-4815-AF4C-3FEF50C492A0}" presName="txThree" presStyleLbl="node3" presStyleIdx="1" presStyleCnt="2">
        <dgm:presLayoutVars>
          <dgm:chPref val="3"/>
        </dgm:presLayoutVars>
      </dgm:prSet>
      <dgm:spPr/>
    </dgm:pt>
    <dgm:pt modelId="{693705EE-BFAA-4FE4-AAD5-FEDC2B655D12}" type="pres">
      <dgm:prSet presAssocID="{B50A7C31-C8F6-4815-AF4C-3FEF50C492A0}" presName="parTransThree" presStyleCnt="0"/>
      <dgm:spPr/>
    </dgm:pt>
    <dgm:pt modelId="{56503D8F-5AE6-4C0D-9B1E-488D18ED0290}" type="pres">
      <dgm:prSet presAssocID="{B50A7C31-C8F6-4815-AF4C-3FEF50C492A0}" presName="horzThree" presStyleCnt="0"/>
      <dgm:spPr/>
    </dgm:pt>
    <dgm:pt modelId="{31E4F5E6-00BA-4ED9-BABA-79B4282B50D6}" type="pres">
      <dgm:prSet presAssocID="{07B55DB7-C63A-4596-9C2E-E1A3CD1BB8AB}" presName="vertFour" presStyleCnt="0">
        <dgm:presLayoutVars>
          <dgm:chPref val="3"/>
        </dgm:presLayoutVars>
      </dgm:prSet>
      <dgm:spPr/>
    </dgm:pt>
    <dgm:pt modelId="{181052CD-5787-4FB6-BF82-41E5B2A9B975}" type="pres">
      <dgm:prSet presAssocID="{07B55DB7-C63A-4596-9C2E-E1A3CD1BB8AB}" presName="txFour" presStyleLbl="node4" presStyleIdx="5" presStyleCnt="13">
        <dgm:presLayoutVars>
          <dgm:chPref val="3"/>
        </dgm:presLayoutVars>
      </dgm:prSet>
      <dgm:spPr/>
    </dgm:pt>
    <dgm:pt modelId="{7FF72032-0386-4D95-850F-624B32E7D4F0}" type="pres">
      <dgm:prSet presAssocID="{07B55DB7-C63A-4596-9C2E-E1A3CD1BB8AB}" presName="parTransFour" presStyleCnt="0"/>
      <dgm:spPr/>
    </dgm:pt>
    <dgm:pt modelId="{56521A72-855D-4D1E-AC88-F361593A6267}" type="pres">
      <dgm:prSet presAssocID="{07B55DB7-C63A-4596-9C2E-E1A3CD1BB8AB}" presName="horzFour" presStyleCnt="0"/>
      <dgm:spPr/>
    </dgm:pt>
    <dgm:pt modelId="{74100811-AF30-4153-B265-EEF11B671958}" type="pres">
      <dgm:prSet presAssocID="{5D3F58B3-1A13-44E9-A69E-500E0E172B38}" presName="vertFour" presStyleCnt="0">
        <dgm:presLayoutVars>
          <dgm:chPref val="3"/>
        </dgm:presLayoutVars>
      </dgm:prSet>
      <dgm:spPr/>
    </dgm:pt>
    <dgm:pt modelId="{529614D3-041C-466F-9402-EB5B8C6DC720}" type="pres">
      <dgm:prSet presAssocID="{5D3F58B3-1A13-44E9-A69E-500E0E172B38}" presName="txFour" presStyleLbl="node4" presStyleIdx="6" presStyleCnt="13">
        <dgm:presLayoutVars>
          <dgm:chPref val="3"/>
        </dgm:presLayoutVars>
      </dgm:prSet>
      <dgm:spPr/>
    </dgm:pt>
    <dgm:pt modelId="{E93976BC-48FE-44D2-A131-F954B379136F}" type="pres">
      <dgm:prSet presAssocID="{5D3F58B3-1A13-44E9-A69E-500E0E172B38}" presName="horzFour" presStyleCnt="0"/>
      <dgm:spPr/>
    </dgm:pt>
    <dgm:pt modelId="{E75BA90F-8C31-44DB-BEBB-A61C37BA2F00}" type="pres">
      <dgm:prSet presAssocID="{E885FEF4-57A6-4C66-BEC3-D6D3D4666A22}" presName="sibSpaceFour" presStyleCnt="0"/>
      <dgm:spPr/>
    </dgm:pt>
    <dgm:pt modelId="{9CC71B86-2E1D-484A-B9E5-E9F3B132894E}" type="pres">
      <dgm:prSet presAssocID="{347EDDD5-CD46-4B4B-AD5B-35AF21C32461}" presName="vertFour" presStyleCnt="0">
        <dgm:presLayoutVars>
          <dgm:chPref val="3"/>
        </dgm:presLayoutVars>
      </dgm:prSet>
      <dgm:spPr/>
    </dgm:pt>
    <dgm:pt modelId="{C367708A-5741-4556-B7CE-35568D7E5B1E}" type="pres">
      <dgm:prSet presAssocID="{347EDDD5-CD46-4B4B-AD5B-35AF21C32461}" presName="txFour" presStyleLbl="node4" presStyleIdx="7" presStyleCnt="13">
        <dgm:presLayoutVars>
          <dgm:chPref val="3"/>
        </dgm:presLayoutVars>
      </dgm:prSet>
      <dgm:spPr/>
    </dgm:pt>
    <dgm:pt modelId="{D50A7CBD-9AA8-41C7-934D-AE1986080725}" type="pres">
      <dgm:prSet presAssocID="{347EDDD5-CD46-4B4B-AD5B-35AF21C32461}" presName="parTransFour" presStyleCnt="0"/>
      <dgm:spPr/>
    </dgm:pt>
    <dgm:pt modelId="{FC90599D-245B-4E69-9079-64453BF16E23}" type="pres">
      <dgm:prSet presAssocID="{347EDDD5-CD46-4B4B-AD5B-35AF21C32461}" presName="horzFour" presStyleCnt="0"/>
      <dgm:spPr/>
    </dgm:pt>
    <dgm:pt modelId="{7D10C897-31A6-4171-91B6-F8CE3F512BA9}" type="pres">
      <dgm:prSet presAssocID="{EBB45D4C-6DFC-4C98-8B97-F9264C963502}" presName="vertFour" presStyleCnt="0">
        <dgm:presLayoutVars>
          <dgm:chPref val="3"/>
        </dgm:presLayoutVars>
      </dgm:prSet>
      <dgm:spPr/>
    </dgm:pt>
    <dgm:pt modelId="{16BF4F25-C1B4-4E39-9876-96F69F2106DF}" type="pres">
      <dgm:prSet presAssocID="{EBB45D4C-6DFC-4C98-8B97-F9264C963502}" presName="txFour" presStyleLbl="node4" presStyleIdx="8" presStyleCnt="13">
        <dgm:presLayoutVars>
          <dgm:chPref val="3"/>
        </dgm:presLayoutVars>
      </dgm:prSet>
      <dgm:spPr/>
    </dgm:pt>
    <dgm:pt modelId="{526DED13-52F3-451A-8ED2-4CA82571E9C6}" type="pres">
      <dgm:prSet presAssocID="{EBB45D4C-6DFC-4C98-8B97-F9264C963502}" presName="horzFour" presStyleCnt="0"/>
      <dgm:spPr/>
    </dgm:pt>
    <dgm:pt modelId="{1DA62481-061A-459B-8DA5-0222C94D4090}" type="pres">
      <dgm:prSet presAssocID="{8BAB3E3C-90FD-4A7F-B871-170068AB1A36}" presName="sibSpaceFour" presStyleCnt="0"/>
      <dgm:spPr/>
    </dgm:pt>
    <dgm:pt modelId="{ED99E77B-EB9C-4177-9FB5-5A4F8336776D}" type="pres">
      <dgm:prSet presAssocID="{476EF4C3-6AB1-494F-922D-FCE90FB837EB}" presName="vertFour" presStyleCnt="0">
        <dgm:presLayoutVars>
          <dgm:chPref val="3"/>
        </dgm:presLayoutVars>
      </dgm:prSet>
      <dgm:spPr/>
    </dgm:pt>
    <dgm:pt modelId="{54C5C93A-1DAF-44D4-8622-C22379195883}" type="pres">
      <dgm:prSet presAssocID="{476EF4C3-6AB1-494F-922D-FCE90FB837EB}" presName="txFour" presStyleLbl="node4" presStyleIdx="9" presStyleCnt="13">
        <dgm:presLayoutVars>
          <dgm:chPref val="3"/>
        </dgm:presLayoutVars>
      </dgm:prSet>
      <dgm:spPr/>
    </dgm:pt>
    <dgm:pt modelId="{DE20BC73-3344-4AFD-AE28-32C98991EDA7}" type="pres">
      <dgm:prSet presAssocID="{476EF4C3-6AB1-494F-922D-FCE90FB837EB}" presName="parTransFour" presStyleCnt="0"/>
      <dgm:spPr/>
    </dgm:pt>
    <dgm:pt modelId="{780E21CD-7693-4A21-9549-517ACAAFBE5D}" type="pres">
      <dgm:prSet presAssocID="{476EF4C3-6AB1-494F-922D-FCE90FB837EB}" presName="horzFour" presStyleCnt="0"/>
      <dgm:spPr/>
    </dgm:pt>
    <dgm:pt modelId="{DB555F72-AED8-4B76-947E-40B00E728764}" type="pres">
      <dgm:prSet presAssocID="{483E30AC-34B5-4BD1-B7B7-9271EF0A0E39}" presName="vertFour" presStyleCnt="0">
        <dgm:presLayoutVars>
          <dgm:chPref val="3"/>
        </dgm:presLayoutVars>
      </dgm:prSet>
      <dgm:spPr/>
    </dgm:pt>
    <dgm:pt modelId="{78C77B8C-91CA-4B71-B842-02E55A033130}" type="pres">
      <dgm:prSet presAssocID="{483E30AC-34B5-4BD1-B7B7-9271EF0A0E39}" presName="txFour" presStyleLbl="node4" presStyleIdx="10" presStyleCnt="13">
        <dgm:presLayoutVars>
          <dgm:chPref val="3"/>
        </dgm:presLayoutVars>
      </dgm:prSet>
      <dgm:spPr/>
    </dgm:pt>
    <dgm:pt modelId="{FA6079A7-03D1-4669-9975-025FD4A2B502}" type="pres">
      <dgm:prSet presAssocID="{483E30AC-34B5-4BD1-B7B7-9271EF0A0E39}" presName="horzFour" presStyleCnt="0"/>
      <dgm:spPr/>
    </dgm:pt>
    <dgm:pt modelId="{7E179EC8-2A4B-4F09-ABCE-29016B558097}" type="pres">
      <dgm:prSet presAssocID="{B683CD62-C4DF-4ACD-9065-AB5B8A60A47D}" presName="sibSpaceFour" presStyleCnt="0"/>
      <dgm:spPr/>
    </dgm:pt>
    <dgm:pt modelId="{6BC42EB1-D13E-45F7-832C-64E0265F0ADB}" type="pres">
      <dgm:prSet presAssocID="{9F6148AE-487B-4106-B262-13DE60C13FBE}" presName="vertFour" presStyleCnt="0">
        <dgm:presLayoutVars>
          <dgm:chPref val="3"/>
        </dgm:presLayoutVars>
      </dgm:prSet>
      <dgm:spPr/>
    </dgm:pt>
    <dgm:pt modelId="{56DFACF9-7F28-4FD9-A082-3C66837CC814}" type="pres">
      <dgm:prSet presAssocID="{9F6148AE-487B-4106-B262-13DE60C13FBE}" presName="txFour" presStyleLbl="node4" presStyleIdx="11" presStyleCnt="13">
        <dgm:presLayoutVars>
          <dgm:chPref val="3"/>
        </dgm:presLayoutVars>
      </dgm:prSet>
      <dgm:spPr/>
    </dgm:pt>
    <dgm:pt modelId="{EC30BBD6-43A9-4AD8-A139-1DB82F9978AE}" type="pres">
      <dgm:prSet presAssocID="{9F6148AE-487B-4106-B262-13DE60C13FBE}" presName="parTransFour" presStyleCnt="0"/>
      <dgm:spPr/>
    </dgm:pt>
    <dgm:pt modelId="{DF81F2D2-A30A-4F2B-B6B2-A399DBB4E419}" type="pres">
      <dgm:prSet presAssocID="{9F6148AE-487B-4106-B262-13DE60C13FBE}" presName="horzFour" presStyleCnt="0"/>
      <dgm:spPr/>
    </dgm:pt>
    <dgm:pt modelId="{1936FD66-8224-41ED-AB2B-FE3FEFEBA3EC}" type="pres">
      <dgm:prSet presAssocID="{DD0F8C19-06C6-46E0-9242-36CF49CF15B3}" presName="vertFour" presStyleCnt="0">
        <dgm:presLayoutVars>
          <dgm:chPref val="3"/>
        </dgm:presLayoutVars>
      </dgm:prSet>
      <dgm:spPr/>
    </dgm:pt>
    <dgm:pt modelId="{353B7658-A584-4077-9D23-BC4DC0AE7188}" type="pres">
      <dgm:prSet presAssocID="{DD0F8C19-06C6-46E0-9242-36CF49CF15B3}" presName="txFour" presStyleLbl="node4" presStyleIdx="12" presStyleCnt="13">
        <dgm:presLayoutVars>
          <dgm:chPref val="3"/>
        </dgm:presLayoutVars>
      </dgm:prSet>
      <dgm:spPr/>
    </dgm:pt>
    <dgm:pt modelId="{F5ACB246-BA51-4AC9-8395-3C59CB7CD668}" type="pres">
      <dgm:prSet presAssocID="{DD0F8C19-06C6-46E0-9242-36CF49CF15B3}" presName="horzFour" presStyleCnt="0"/>
      <dgm:spPr/>
    </dgm:pt>
  </dgm:ptLst>
  <dgm:cxnLst>
    <dgm:cxn modelId="{C681F105-459E-4A89-A355-8AC4EFBA5E5B}" type="presOf" srcId="{625B2CC4-E9B0-4DBB-8009-ECD65A4F7CAC}" destId="{13D68574-7CB6-4B08-9568-0687A1FD907D}" srcOrd="0" destOrd="0" presId="urn:microsoft.com/office/officeart/2005/8/layout/hierarchy4"/>
    <dgm:cxn modelId="{838EC107-6EE5-4932-93E2-AA9C39A01045}" srcId="{347EDDD5-CD46-4B4B-AD5B-35AF21C32461}" destId="{EBB45D4C-6DFC-4C98-8B97-F9264C963502}" srcOrd="0" destOrd="0" parTransId="{64F99923-EEBD-482B-9C1D-4EBCEFF83913}" sibTransId="{02C39123-8DE8-489F-81BD-E3A0C88128B6}"/>
    <dgm:cxn modelId="{8DE9190D-3353-43FF-BA38-1A1A889FC7D0}" type="presOf" srcId="{EBB45D4C-6DFC-4C98-8B97-F9264C963502}" destId="{16BF4F25-C1B4-4E39-9876-96F69F2106DF}" srcOrd="0" destOrd="0" presId="urn:microsoft.com/office/officeart/2005/8/layout/hierarchy4"/>
    <dgm:cxn modelId="{A88F6914-53D0-4075-873B-5AE825C0B81A}" type="presOf" srcId="{07B55DB7-C63A-4596-9C2E-E1A3CD1BB8AB}" destId="{181052CD-5787-4FB6-BF82-41E5B2A9B975}" srcOrd="0" destOrd="0" presId="urn:microsoft.com/office/officeart/2005/8/layout/hierarchy4"/>
    <dgm:cxn modelId="{CC46AF19-5429-48F3-B0AF-5F54543AFD28}" type="presOf" srcId="{476EF4C3-6AB1-494F-922D-FCE90FB837EB}" destId="{54C5C93A-1DAF-44D4-8622-C22379195883}" srcOrd="0" destOrd="0" presId="urn:microsoft.com/office/officeart/2005/8/layout/hierarchy4"/>
    <dgm:cxn modelId="{1F56102B-0FD2-4270-8529-1F6DD1198893}" type="presOf" srcId="{5C7B6863-D6B7-443C-9E7D-A30696C98495}" destId="{80C37796-5A66-465F-92AE-945A5C90A76D}" srcOrd="0" destOrd="0" presId="urn:microsoft.com/office/officeart/2005/8/layout/hierarchy4"/>
    <dgm:cxn modelId="{BF1ABD31-C910-46D7-AE7C-AD95A0251ECB}" type="presOf" srcId="{F26D8F7C-00EA-4A33-81E3-EBD673DB050C}" destId="{9E1E12A4-16C1-4D52-BD5F-668515EE47CD}" srcOrd="0" destOrd="0" presId="urn:microsoft.com/office/officeart/2005/8/layout/hierarchy4"/>
    <dgm:cxn modelId="{42CB6832-B460-405A-B56C-AAF8341861C2}" srcId="{AE021F50-AB14-4A3D-B973-9A82FD191503}" destId="{5C7B6863-D6B7-443C-9E7D-A30696C98495}" srcOrd="2" destOrd="0" parTransId="{4523F7A2-01FC-4A20-9635-F0D5BEA37DE6}" sibTransId="{882A6D6C-B982-40A0-883E-10AD40A9E934}"/>
    <dgm:cxn modelId="{6CA7C132-6D4C-4DF8-83FE-1BB180B646EE}" type="presOf" srcId="{C8CE140F-592E-412D-8515-935A30EC81D5}" destId="{1867F58A-F839-4D5E-A33E-C21FD7E2B99D}" srcOrd="0" destOrd="0" presId="urn:microsoft.com/office/officeart/2005/8/layout/hierarchy4"/>
    <dgm:cxn modelId="{A3298762-88C1-4C59-9D5D-42DEDA30416A}" type="presOf" srcId="{DD0F8C19-06C6-46E0-9242-36CF49CF15B3}" destId="{353B7658-A584-4077-9D23-BC4DC0AE7188}" srcOrd="0" destOrd="0" presId="urn:microsoft.com/office/officeart/2005/8/layout/hierarchy4"/>
    <dgm:cxn modelId="{1648A163-7402-41D3-9CB4-A9B64BF48E95}" srcId="{AE021F50-AB14-4A3D-B973-9A82FD191503}" destId="{C8CE140F-592E-412D-8515-935A30EC81D5}" srcOrd="1" destOrd="0" parTransId="{50244594-3BEB-4ECA-8491-A80C72898E11}" sibTransId="{6F22C927-08B6-4458-A964-2E9BEC5481CC}"/>
    <dgm:cxn modelId="{83192A69-A2F2-42A1-824C-1A10A975704D}" srcId="{B50A7C31-C8F6-4815-AF4C-3FEF50C492A0}" destId="{347EDDD5-CD46-4B4B-AD5B-35AF21C32461}" srcOrd="1" destOrd="0" parTransId="{24A04739-5A5D-46FB-AC38-573C0690C55C}" sibTransId="{8BAB3E3C-90FD-4A7F-B871-170068AB1A36}"/>
    <dgm:cxn modelId="{1BD10C4C-07CD-4A01-A9C7-48681DF342FB}" type="presOf" srcId="{418FCADE-5AAF-45EF-A99C-BE2580F91068}" destId="{24018A97-24EA-4101-AE89-2EAF88ACAD83}" srcOrd="0" destOrd="0" presId="urn:microsoft.com/office/officeart/2005/8/layout/hierarchy4"/>
    <dgm:cxn modelId="{0408306C-4B19-4560-BAA8-FCE3A9A346BC}" type="presOf" srcId="{347EDDD5-CD46-4B4B-AD5B-35AF21C32461}" destId="{C367708A-5741-4556-B7CE-35568D7E5B1E}" srcOrd="0" destOrd="0" presId="urn:microsoft.com/office/officeart/2005/8/layout/hierarchy4"/>
    <dgm:cxn modelId="{08A4066D-A0F6-42D2-9B4A-16086DD300FE}" srcId="{F7157D4F-5A86-44C9-AD37-9C5F28282CD3}" destId="{947F1D51-5824-4116-94F3-E9B592EC6D57}" srcOrd="0" destOrd="0" parTransId="{B4DA72FD-38B8-445A-968C-EA32F2CDE86F}" sibTransId="{949B3D1B-023C-40C1-9890-C924769A7ADC}"/>
    <dgm:cxn modelId="{A483F47C-E155-4FFE-A6D6-3E75C938AEBA}" srcId="{B50A7C31-C8F6-4815-AF4C-3FEF50C492A0}" destId="{476EF4C3-6AB1-494F-922D-FCE90FB837EB}" srcOrd="2" destOrd="0" parTransId="{A8200DB1-C713-483B-84AD-475EF317AABE}" sibTransId="{B683CD62-C4DF-4ACD-9065-AB5B8A60A47D}"/>
    <dgm:cxn modelId="{01AC9D8A-4D38-4CA9-9436-B502CFAEF822}" type="presOf" srcId="{483E30AC-34B5-4BD1-B7B7-9271EF0A0E39}" destId="{78C77B8C-91CA-4B71-B842-02E55A033130}" srcOrd="0" destOrd="0" presId="urn:microsoft.com/office/officeart/2005/8/layout/hierarchy4"/>
    <dgm:cxn modelId="{C0AB708B-F998-46E5-8A55-EEB9E42C4913}" srcId="{AE021F50-AB14-4A3D-B973-9A82FD191503}" destId="{625B2CC4-E9B0-4DBB-8009-ECD65A4F7CAC}" srcOrd="3" destOrd="0" parTransId="{7B33125C-FA64-4102-B819-41EACFB42122}" sibTransId="{CABFA48C-94D9-481E-A2C3-DB59870B7B64}"/>
    <dgm:cxn modelId="{C5E0C98B-3D39-43A6-9CD1-312B56468035}" type="presOf" srcId="{AE021F50-AB14-4A3D-B973-9A82FD191503}" destId="{BC6478F4-DB65-438F-9FC8-6F798ADAF284}" srcOrd="0" destOrd="0" presId="urn:microsoft.com/office/officeart/2005/8/layout/hierarchy4"/>
    <dgm:cxn modelId="{C81F858D-6BDB-4642-BED7-9977B6907F19}" srcId="{B50A7C31-C8F6-4815-AF4C-3FEF50C492A0}" destId="{07B55DB7-C63A-4596-9C2E-E1A3CD1BB8AB}" srcOrd="0" destOrd="0" parTransId="{9FE7867E-46EC-4A99-A5CC-04D19D1D7142}" sibTransId="{E885FEF4-57A6-4C66-BEC3-D6D3D4666A22}"/>
    <dgm:cxn modelId="{30F55F90-CD3E-4A92-A5D5-8BD1299BC186}" type="presOf" srcId="{12B56D61-2D69-4442-BFAB-9038926DBBB1}" destId="{75286306-38FB-4814-9406-8C4434590EEB}" srcOrd="0" destOrd="0" presId="urn:microsoft.com/office/officeart/2005/8/layout/hierarchy4"/>
    <dgm:cxn modelId="{47772494-0DF3-45FA-BB8A-5EDB127EF20B}" type="presOf" srcId="{9F6148AE-487B-4106-B262-13DE60C13FBE}" destId="{56DFACF9-7F28-4FD9-A082-3C66837CC814}" srcOrd="0" destOrd="0" presId="urn:microsoft.com/office/officeart/2005/8/layout/hierarchy4"/>
    <dgm:cxn modelId="{4C826697-7D88-472B-8146-E136FEE8B116}" srcId="{418FCADE-5AAF-45EF-A99C-BE2580F91068}" destId="{2A5869F2-F0E6-4B72-AAB6-287FA4EE17C5}" srcOrd="0" destOrd="0" parTransId="{115F9DCA-64C0-4CFB-B930-2BAD9A6085F3}" sibTransId="{1ACF0EC2-E4A2-424B-AEA7-070543EA764A}"/>
    <dgm:cxn modelId="{E3D69C9A-F99C-495D-9035-AE9A976CAC70}" srcId="{AE021F50-AB14-4A3D-B973-9A82FD191503}" destId="{F26D8F7C-00EA-4A33-81E3-EBD673DB050C}" srcOrd="0" destOrd="0" parTransId="{3E72A04B-4245-4C37-843C-524EBB12AFF9}" sibTransId="{98BCA613-0556-47E1-A1AF-A40B66D4CACC}"/>
    <dgm:cxn modelId="{3194A2A0-0B8A-4B27-94FA-5AFC7A333E84}" srcId="{947F1D51-5824-4116-94F3-E9B592EC6D57}" destId="{AE021F50-AB14-4A3D-B973-9A82FD191503}" srcOrd="0" destOrd="0" parTransId="{A62E6770-7C11-41A5-A13C-7EF600B0DF16}" sibTransId="{51F08CFC-77C0-4A6D-A137-F8DC21178161}"/>
    <dgm:cxn modelId="{D18F14A4-53E8-483C-B024-61D827429D48}" type="presOf" srcId="{B50A7C31-C8F6-4815-AF4C-3FEF50C492A0}" destId="{8523B9DD-4266-4E73-8B8F-C1DB128013AD}" srcOrd="0" destOrd="0" presId="urn:microsoft.com/office/officeart/2005/8/layout/hierarchy4"/>
    <dgm:cxn modelId="{39C37FAB-853F-40F2-99AA-CEAF210D4433}" srcId="{476EF4C3-6AB1-494F-922D-FCE90FB837EB}" destId="{483E30AC-34B5-4BD1-B7B7-9271EF0A0E39}" srcOrd="0" destOrd="0" parTransId="{69B0E658-B3C8-4518-BBEE-57D9141BEBAC}" sibTransId="{AE6C1B35-D960-474B-BC5E-03D54330926B}"/>
    <dgm:cxn modelId="{B4EF16AF-EFCD-487D-A01C-41F2ADAF4D40}" type="presOf" srcId="{2A5869F2-F0E6-4B72-AAB6-287FA4EE17C5}" destId="{18142491-832D-44F7-9B76-A0B08F32AA15}" srcOrd="0" destOrd="0" presId="urn:microsoft.com/office/officeart/2005/8/layout/hierarchy4"/>
    <dgm:cxn modelId="{D83E2BC3-0556-45E2-BB49-6257F7FBD719}" type="presOf" srcId="{947F1D51-5824-4116-94F3-E9B592EC6D57}" destId="{AF032B57-7D46-4DA9-B985-34C552F37EDA}" srcOrd="0" destOrd="0" presId="urn:microsoft.com/office/officeart/2005/8/layout/hierarchy4"/>
    <dgm:cxn modelId="{501C62C5-0F14-4BDA-8E3A-B4FA343FD230}" srcId="{12B56D61-2D69-4442-BFAB-9038926DBBB1}" destId="{B50A7C31-C8F6-4815-AF4C-3FEF50C492A0}" srcOrd="0" destOrd="0" parTransId="{B34BA948-3821-4C23-89E3-D7B274C9EE8D}" sibTransId="{C8E64C69-3A7B-4916-8BFE-A6013A273336}"/>
    <dgm:cxn modelId="{F5E75FD2-800C-4FA7-BE55-EC78A73A59DE}" srcId="{B50A7C31-C8F6-4815-AF4C-3FEF50C492A0}" destId="{9F6148AE-487B-4106-B262-13DE60C13FBE}" srcOrd="3" destOrd="0" parTransId="{229743F7-4430-4D68-A36E-1527AE3F2674}" sibTransId="{D44CF820-60AC-4A86-8903-3A8EF3D8F163}"/>
    <dgm:cxn modelId="{9395A4E1-F346-4F1E-B9C8-B59B01B1C669}" type="presOf" srcId="{5D3F58B3-1A13-44E9-A69E-500E0E172B38}" destId="{529614D3-041C-466F-9402-EB5B8C6DC720}" srcOrd="0" destOrd="0" presId="urn:microsoft.com/office/officeart/2005/8/layout/hierarchy4"/>
    <dgm:cxn modelId="{A2398CEF-EAD0-4555-A3F0-A78AE9988564}" srcId="{2A5869F2-F0E6-4B72-AAB6-287FA4EE17C5}" destId="{12B56D61-2D69-4442-BFAB-9038926DBBB1}" srcOrd="1" destOrd="0" parTransId="{487169CF-FDBF-47FA-82CD-B1978A352148}" sibTransId="{516D883D-4E90-488D-94D5-C0F85A84240F}"/>
    <dgm:cxn modelId="{469D57F0-A388-4C30-AE17-04880EC4FF3F}" srcId="{2A5869F2-F0E6-4B72-AAB6-287FA4EE17C5}" destId="{F7157D4F-5A86-44C9-AD37-9C5F28282CD3}" srcOrd="0" destOrd="0" parTransId="{AD31C9CB-586B-4E1E-924A-BEBB1D1809D0}" sibTransId="{F55D39A6-D09F-4E35-BA7E-9DD0DBC6CED9}"/>
    <dgm:cxn modelId="{524D4AF7-88CC-42AE-82DB-162669E394F2}" srcId="{07B55DB7-C63A-4596-9C2E-E1A3CD1BB8AB}" destId="{5D3F58B3-1A13-44E9-A69E-500E0E172B38}" srcOrd="0" destOrd="0" parTransId="{D278E080-5F8A-4474-BC0D-986FAB3DE1A9}" sibTransId="{2EEAFBB0-B8ED-4236-8AC8-31657DF7EDEB}"/>
    <dgm:cxn modelId="{D175DFF9-DE8A-4965-800E-847CEF0F2067}" type="presOf" srcId="{F7157D4F-5A86-44C9-AD37-9C5F28282CD3}" destId="{EA31DB3D-06E4-4647-A803-7DED3EF4DD1C}" srcOrd="0" destOrd="0" presId="urn:microsoft.com/office/officeart/2005/8/layout/hierarchy4"/>
    <dgm:cxn modelId="{98D36EFF-2841-4D9F-8888-F903E281F6D2}" srcId="{9F6148AE-487B-4106-B262-13DE60C13FBE}" destId="{DD0F8C19-06C6-46E0-9242-36CF49CF15B3}" srcOrd="0" destOrd="0" parTransId="{CA8D0A3D-F6E4-4D52-9D08-DE4BE9CAF2BC}" sibTransId="{27BDFDC9-599B-4D9F-9E9C-7111D845342F}"/>
    <dgm:cxn modelId="{EC9F4CBB-BDE3-45B0-8EBD-1E19CA2A9631}" type="presParOf" srcId="{24018A97-24EA-4101-AE89-2EAF88ACAD83}" destId="{4BD63CF9-75F9-453D-85B5-9A9DF17D6879}" srcOrd="0" destOrd="0" presId="urn:microsoft.com/office/officeart/2005/8/layout/hierarchy4"/>
    <dgm:cxn modelId="{FF6A2E05-C570-40E4-81A0-2B7D7E9F97CD}" type="presParOf" srcId="{4BD63CF9-75F9-453D-85B5-9A9DF17D6879}" destId="{18142491-832D-44F7-9B76-A0B08F32AA15}" srcOrd="0" destOrd="0" presId="urn:microsoft.com/office/officeart/2005/8/layout/hierarchy4"/>
    <dgm:cxn modelId="{BA84D684-CD85-4805-B4FA-F13B732C92D2}" type="presParOf" srcId="{4BD63CF9-75F9-453D-85B5-9A9DF17D6879}" destId="{4F633550-F24C-46DF-8D9C-1982AA33E2B8}" srcOrd="1" destOrd="0" presId="urn:microsoft.com/office/officeart/2005/8/layout/hierarchy4"/>
    <dgm:cxn modelId="{1F5C26F5-CF05-43A3-AF07-D6B2F4C337FA}" type="presParOf" srcId="{4BD63CF9-75F9-453D-85B5-9A9DF17D6879}" destId="{76822547-0695-4D63-9F7B-AEBDF3F0E1EF}" srcOrd="2" destOrd="0" presId="urn:microsoft.com/office/officeart/2005/8/layout/hierarchy4"/>
    <dgm:cxn modelId="{39FCE877-2A02-4596-8795-9CC64374AE9F}" type="presParOf" srcId="{76822547-0695-4D63-9F7B-AEBDF3F0E1EF}" destId="{6401B0C1-29A1-434E-B331-CFB4D9FDB29F}" srcOrd="0" destOrd="0" presId="urn:microsoft.com/office/officeart/2005/8/layout/hierarchy4"/>
    <dgm:cxn modelId="{C97501A8-477A-472E-A98E-2DCA119649D4}" type="presParOf" srcId="{6401B0C1-29A1-434E-B331-CFB4D9FDB29F}" destId="{EA31DB3D-06E4-4647-A803-7DED3EF4DD1C}" srcOrd="0" destOrd="0" presId="urn:microsoft.com/office/officeart/2005/8/layout/hierarchy4"/>
    <dgm:cxn modelId="{771B26CA-B3BF-4678-A4E1-3813FB3DD5AE}" type="presParOf" srcId="{6401B0C1-29A1-434E-B331-CFB4D9FDB29F}" destId="{9F46CDCE-DAAA-4871-AE95-4113C60C4DEE}" srcOrd="1" destOrd="0" presId="urn:microsoft.com/office/officeart/2005/8/layout/hierarchy4"/>
    <dgm:cxn modelId="{50B1054E-A968-4C92-B804-B8F3A8C055E7}" type="presParOf" srcId="{6401B0C1-29A1-434E-B331-CFB4D9FDB29F}" destId="{C1FB114F-A74E-41DC-8D71-D9B6FB7D7016}" srcOrd="2" destOrd="0" presId="urn:microsoft.com/office/officeart/2005/8/layout/hierarchy4"/>
    <dgm:cxn modelId="{0AEEC671-F851-429E-A94A-06DEC250AA49}" type="presParOf" srcId="{C1FB114F-A74E-41DC-8D71-D9B6FB7D7016}" destId="{861B2AF9-7722-4D45-B288-8E37DCAA0EEE}" srcOrd="0" destOrd="0" presId="urn:microsoft.com/office/officeart/2005/8/layout/hierarchy4"/>
    <dgm:cxn modelId="{06444FEE-CBEF-44D0-8E76-09056B6A2194}" type="presParOf" srcId="{861B2AF9-7722-4D45-B288-8E37DCAA0EEE}" destId="{AF032B57-7D46-4DA9-B985-34C552F37EDA}" srcOrd="0" destOrd="0" presId="urn:microsoft.com/office/officeart/2005/8/layout/hierarchy4"/>
    <dgm:cxn modelId="{48C7E4E0-B8F6-4AD0-A996-072751DA0FE8}" type="presParOf" srcId="{861B2AF9-7722-4D45-B288-8E37DCAA0EEE}" destId="{29B082E2-DE40-4C34-9A90-31A0DCA63EDE}" srcOrd="1" destOrd="0" presId="urn:microsoft.com/office/officeart/2005/8/layout/hierarchy4"/>
    <dgm:cxn modelId="{449988F9-926D-45D5-81C6-B3AB878535D0}" type="presParOf" srcId="{861B2AF9-7722-4D45-B288-8E37DCAA0EEE}" destId="{4B995B1B-BDD6-40E6-9AE2-DB15839F4FD6}" srcOrd="2" destOrd="0" presId="urn:microsoft.com/office/officeart/2005/8/layout/hierarchy4"/>
    <dgm:cxn modelId="{BAF792CC-3BB5-4E07-B096-D9C697883AE8}" type="presParOf" srcId="{4B995B1B-BDD6-40E6-9AE2-DB15839F4FD6}" destId="{7DED1F8B-E755-4164-A1E6-DDF6EA5E93CC}" srcOrd="0" destOrd="0" presId="urn:microsoft.com/office/officeart/2005/8/layout/hierarchy4"/>
    <dgm:cxn modelId="{07BC859B-2618-4F25-95E9-27B356C77698}" type="presParOf" srcId="{7DED1F8B-E755-4164-A1E6-DDF6EA5E93CC}" destId="{BC6478F4-DB65-438F-9FC8-6F798ADAF284}" srcOrd="0" destOrd="0" presId="urn:microsoft.com/office/officeart/2005/8/layout/hierarchy4"/>
    <dgm:cxn modelId="{16358BA7-0354-419C-9019-9BACF250F989}" type="presParOf" srcId="{7DED1F8B-E755-4164-A1E6-DDF6EA5E93CC}" destId="{204BC2D7-1839-4374-8147-0A353D97CF1C}" srcOrd="1" destOrd="0" presId="urn:microsoft.com/office/officeart/2005/8/layout/hierarchy4"/>
    <dgm:cxn modelId="{81A9828F-B56F-433A-BC6B-DC7C5AAABEF2}" type="presParOf" srcId="{7DED1F8B-E755-4164-A1E6-DDF6EA5E93CC}" destId="{976A2EB3-60F6-4292-BF1D-389C9D3BE561}" srcOrd="2" destOrd="0" presId="urn:microsoft.com/office/officeart/2005/8/layout/hierarchy4"/>
    <dgm:cxn modelId="{890538F5-C802-427E-A0D4-1F484DF83A27}" type="presParOf" srcId="{976A2EB3-60F6-4292-BF1D-389C9D3BE561}" destId="{069C6EBF-4D11-4D69-8664-769287556831}" srcOrd="0" destOrd="0" presId="urn:microsoft.com/office/officeart/2005/8/layout/hierarchy4"/>
    <dgm:cxn modelId="{041B162E-0B7C-4100-A93C-1E84F91460F1}" type="presParOf" srcId="{069C6EBF-4D11-4D69-8664-769287556831}" destId="{9E1E12A4-16C1-4D52-BD5F-668515EE47CD}" srcOrd="0" destOrd="0" presId="urn:microsoft.com/office/officeart/2005/8/layout/hierarchy4"/>
    <dgm:cxn modelId="{F6617AC5-BE19-4ACA-B8B9-D36FDFE8216A}" type="presParOf" srcId="{069C6EBF-4D11-4D69-8664-769287556831}" destId="{0791F5CE-2D6C-443F-AF8F-720F6FC030C1}" srcOrd="1" destOrd="0" presId="urn:microsoft.com/office/officeart/2005/8/layout/hierarchy4"/>
    <dgm:cxn modelId="{8C169687-E82F-4B8C-A70F-33D480871A68}" type="presParOf" srcId="{976A2EB3-60F6-4292-BF1D-389C9D3BE561}" destId="{1F31AAF4-E17F-4358-8E89-925DAABA01BB}" srcOrd="1" destOrd="0" presId="urn:microsoft.com/office/officeart/2005/8/layout/hierarchy4"/>
    <dgm:cxn modelId="{901FC346-B0E0-4FC3-93F2-74B5C2A594C6}" type="presParOf" srcId="{976A2EB3-60F6-4292-BF1D-389C9D3BE561}" destId="{50F922DF-BEB4-49B6-B1C0-43ED66C61072}" srcOrd="2" destOrd="0" presId="urn:microsoft.com/office/officeart/2005/8/layout/hierarchy4"/>
    <dgm:cxn modelId="{7B95ACEA-5F8E-4985-8EFE-44C22D829E74}" type="presParOf" srcId="{50F922DF-BEB4-49B6-B1C0-43ED66C61072}" destId="{1867F58A-F839-4D5E-A33E-C21FD7E2B99D}" srcOrd="0" destOrd="0" presId="urn:microsoft.com/office/officeart/2005/8/layout/hierarchy4"/>
    <dgm:cxn modelId="{441C3E82-BD45-4860-B6C6-5C780B0556BB}" type="presParOf" srcId="{50F922DF-BEB4-49B6-B1C0-43ED66C61072}" destId="{5613E51B-22D6-45E3-8C02-EE56E97B4B39}" srcOrd="1" destOrd="0" presId="urn:microsoft.com/office/officeart/2005/8/layout/hierarchy4"/>
    <dgm:cxn modelId="{3E989DA4-00CB-4EB9-A190-6DE7D8C042F0}" type="presParOf" srcId="{976A2EB3-60F6-4292-BF1D-389C9D3BE561}" destId="{82CC2D0D-48E7-4ACD-96AB-C3B4D7F9A085}" srcOrd="3" destOrd="0" presId="urn:microsoft.com/office/officeart/2005/8/layout/hierarchy4"/>
    <dgm:cxn modelId="{AB901687-BDF4-4DA6-9B11-81AC549E9FE4}" type="presParOf" srcId="{976A2EB3-60F6-4292-BF1D-389C9D3BE561}" destId="{B4BE2666-CCB1-4B6C-B130-3DEB95060812}" srcOrd="4" destOrd="0" presId="urn:microsoft.com/office/officeart/2005/8/layout/hierarchy4"/>
    <dgm:cxn modelId="{EF2007CC-BAD1-4D6B-82C1-0A698E09B8ED}" type="presParOf" srcId="{B4BE2666-CCB1-4B6C-B130-3DEB95060812}" destId="{80C37796-5A66-465F-92AE-945A5C90A76D}" srcOrd="0" destOrd="0" presId="urn:microsoft.com/office/officeart/2005/8/layout/hierarchy4"/>
    <dgm:cxn modelId="{5AC9D0D6-6DE6-4354-86AF-819FA7EA25A0}" type="presParOf" srcId="{B4BE2666-CCB1-4B6C-B130-3DEB95060812}" destId="{8A53444C-AB2D-4197-ABE8-72367781A245}" srcOrd="1" destOrd="0" presId="urn:microsoft.com/office/officeart/2005/8/layout/hierarchy4"/>
    <dgm:cxn modelId="{1C84A6C7-6F67-4B42-B6D2-DADCA0AD3417}" type="presParOf" srcId="{976A2EB3-60F6-4292-BF1D-389C9D3BE561}" destId="{92871DAA-7DA8-44F6-B4E0-51819320F5AE}" srcOrd="5" destOrd="0" presId="urn:microsoft.com/office/officeart/2005/8/layout/hierarchy4"/>
    <dgm:cxn modelId="{736EE354-13F8-40F8-A08E-3F54C8BF46D4}" type="presParOf" srcId="{976A2EB3-60F6-4292-BF1D-389C9D3BE561}" destId="{66BFFAC1-37AA-4BDD-BA57-C3B9AC167E6C}" srcOrd="6" destOrd="0" presId="urn:microsoft.com/office/officeart/2005/8/layout/hierarchy4"/>
    <dgm:cxn modelId="{C956D0DA-D7BF-41F3-94BD-E0E27C0D43ED}" type="presParOf" srcId="{66BFFAC1-37AA-4BDD-BA57-C3B9AC167E6C}" destId="{13D68574-7CB6-4B08-9568-0687A1FD907D}" srcOrd="0" destOrd="0" presId="urn:microsoft.com/office/officeart/2005/8/layout/hierarchy4"/>
    <dgm:cxn modelId="{D1E277EB-B0B8-4122-A918-536EC4E2577F}" type="presParOf" srcId="{66BFFAC1-37AA-4BDD-BA57-C3B9AC167E6C}" destId="{6437CBFB-2310-45AA-A875-0FEE001108B7}" srcOrd="1" destOrd="0" presId="urn:microsoft.com/office/officeart/2005/8/layout/hierarchy4"/>
    <dgm:cxn modelId="{DE7851AF-3705-4D5B-AFC7-993DA0584B42}" type="presParOf" srcId="{76822547-0695-4D63-9F7B-AEBDF3F0E1EF}" destId="{D11E5E40-BCA4-43A8-8222-82AE73D64C37}" srcOrd="1" destOrd="0" presId="urn:microsoft.com/office/officeart/2005/8/layout/hierarchy4"/>
    <dgm:cxn modelId="{EBEF9631-1C66-4A93-A1EF-BE74AB75A0D7}" type="presParOf" srcId="{76822547-0695-4D63-9F7B-AEBDF3F0E1EF}" destId="{D08D851E-1334-4CB7-BF9F-3447BB8B764F}" srcOrd="2" destOrd="0" presId="urn:microsoft.com/office/officeart/2005/8/layout/hierarchy4"/>
    <dgm:cxn modelId="{AC056A4E-D6C8-4BA6-85F0-017F04FA3FBD}" type="presParOf" srcId="{D08D851E-1334-4CB7-BF9F-3447BB8B764F}" destId="{75286306-38FB-4814-9406-8C4434590EEB}" srcOrd="0" destOrd="0" presId="urn:microsoft.com/office/officeart/2005/8/layout/hierarchy4"/>
    <dgm:cxn modelId="{66DA1DDB-87CF-4E7B-B940-21ABC089B7F8}" type="presParOf" srcId="{D08D851E-1334-4CB7-BF9F-3447BB8B764F}" destId="{57334191-D724-4E2D-9786-2E8E6A6685BB}" srcOrd="1" destOrd="0" presId="urn:microsoft.com/office/officeart/2005/8/layout/hierarchy4"/>
    <dgm:cxn modelId="{0BE8419C-DD7B-4F47-B296-778E37D284E4}" type="presParOf" srcId="{D08D851E-1334-4CB7-BF9F-3447BB8B764F}" destId="{CF769D25-CCDC-4DE2-98B3-4BF091B59EEF}" srcOrd="2" destOrd="0" presId="urn:microsoft.com/office/officeart/2005/8/layout/hierarchy4"/>
    <dgm:cxn modelId="{9B29CAB7-0B82-48C5-828A-B8F32955694D}" type="presParOf" srcId="{CF769D25-CCDC-4DE2-98B3-4BF091B59EEF}" destId="{FB3ED735-8792-4C65-B0D9-2EF686AE8C7E}" srcOrd="0" destOrd="0" presId="urn:microsoft.com/office/officeart/2005/8/layout/hierarchy4"/>
    <dgm:cxn modelId="{028DD54F-A1EE-4E68-A7C3-2BAE0F9E3BEF}" type="presParOf" srcId="{FB3ED735-8792-4C65-B0D9-2EF686AE8C7E}" destId="{8523B9DD-4266-4E73-8B8F-C1DB128013AD}" srcOrd="0" destOrd="0" presId="urn:microsoft.com/office/officeart/2005/8/layout/hierarchy4"/>
    <dgm:cxn modelId="{D03A57ED-0424-4729-997F-54C21D89D2D8}" type="presParOf" srcId="{FB3ED735-8792-4C65-B0D9-2EF686AE8C7E}" destId="{693705EE-BFAA-4FE4-AAD5-FEDC2B655D12}" srcOrd="1" destOrd="0" presId="urn:microsoft.com/office/officeart/2005/8/layout/hierarchy4"/>
    <dgm:cxn modelId="{7BB8ADBD-34D9-4391-A873-20CBFB4F89CE}" type="presParOf" srcId="{FB3ED735-8792-4C65-B0D9-2EF686AE8C7E}" destId="{56503D8F-5AE6-4C0D-9B1E-488D18ED0290}" srcOrd="2" destOrd="0" presId="urn:microsoft.com/office/officeart/2005/8/layout/hierarchy4"/>
    <dgm:cxn modelId="{E148451A-0976-4335-9765-078407657650}" type="presParOf" srcId="{56503D8F-5AE6-4C0D-9B1E-488D18ED0290}" destId="{31E4F5E6-00BA-4ED9-BABA-79B4282B50D6}" srcOrd="0" destOrd="0" presId="urn:microsoft.com/office/officeart/2005/8/layout/hierarchy4"/>
    <dgm:cxn modelId="{3D1705D0-587C-4025-B728-80CB65500BA6}" type="presParOf" srcId="{31E4F5E6-00BA-4ED9-BABA-79B4282B50D6}" destId="{181052CD-5787-4FB6-BF82-41E5B2A9B975}" srcOrd="0" destOrd="0" presId="urn:microsoft.com/office/officeart/2005/8/layout/hierarchy4"/>
    <dgm:cxn modelId="{426F0663-AD32-4311-A6C5-B941E01A7DB2}" type="presParOf" srcId="{31E4F5E6-00BA-4ED9-BABA-79B4282B50D6}" destId="{7FF72032-0386-4D95-850F-624B32E7D4F0}" srcOrd="1" destOrd="0" presId="urn:microsoft.com/office/officeart/2005/8/layout/hierarchy4"/>
    <dgm:cxn modelId="{F33E430B-4DCE-421C-B424-FB0784B78510}" type="presParOf" srcId="{31E4F5E6-00BA-4ED9-BABA-79B4282B50D6}" destId="{56521A72-855D-4D1E-AC88-F361593A6267}" srcOrd="2" destOrd="0" presId="urn:microsoft.com/office/officeart/2005/8/layout/hierarchy4"/>
    <dgm:cxn modelId="{18A812D0-2278-49BC-A538-C445140FB9A4}" type="presParOf" srcId="{56521A72-855D-4D1E-AC88-F361593A6267}" destId="{74100811-AF30-4153-B265-EEF11B671958}" srcOrd="0" destOrd="0" presId="urn:microsoft.com/office/officeart/2005/8/layout/hierarchy4"/>
    <dgm:cxn modelId="{3613F0CB-2B01-4012-96AC-BDC939501A2D}" type="presParOf" srcId="{74100811-AF30-4153-B265-EEF11B671958}" destId="{529614D3-041C-466F-9402-EB5B8C6DC720}" srcOrd="0" destOrd="0" presId="urn:microsoft.com/office/officeart/2005/8/layout/hierarchy4"/>
    <dgm:cxn modelId="{28E7ECAB-C3B9-4BC2-A679-131C4A8F683D}" type="presParOf" srcId="{74100811-AF30-4153-B265-EEF11B671958}" destId="{E93976BC-48FE-44D2-A131-F954B379136F}" srcOrd="1" destOrd="0" presId="urn:microsoft.com/office/officeart/2005/8/layout/hierarchy4"/>
    <dgm:cxn modelId="{44B5D145-3656-4160-9BAD-37C3EBC8A4A2}" type="presParOf" srcId="{56503D8F-5AE6-4C0D-9B1E-488D18ED0290}" destId="{E75BA90F-8C31-44DB-BEBB-A61C37BA2F00}" srcOrd="1" destOrd="0" presId="urn:microsoft.com/office/officeart/2005/8/layout/hierarchy4"/>
    <dgm:cxn modelId="{F982ED57-3032-4C4B-A56F-21229128E3DD}" type="presParOf" srcId="{56503D8F-5AE6-4C0D-9B1E-488D18ED0290}" destId="{9CC71B86-2E1D-484A-B9E5-E9F3B132894E}" srcOrd="2" destOrd="0" presId="urn:microsoft.com/office/officeart/2005/8/layout/hierarchy4"/>
    <dgm:cxn modelId="{54A818EF-1713-4572-A4E4-8842FB23A412}" type="presParOf" srcId="{9CC71B86-2E1D-484A-B9E5-E9F3B132894E}" destId="{C367708A-5741-4556-B7CE-35568D7E5B1E}" srcOrd="0" destOrd="0" presId="urn:microsoft.com/office/officeart/2005/8/layout/hierarchy4"/>
    <dgm:cxn modelId="{466430E6-C394-4BD1-89C5-3B83DBF559EF}" type="presParOf" srcId="{9CC71B86-2E1D-484A-B9E5-E9F3B132894E}" destId="{D50A7CBD-9AA8-41C7-934D-AE1986080725}" srcOrd="1" destOrd="0" presId="urn:microsoft.com/office/officeart/2005/8/layout/hierarchy4"/>
    <dgm:cxn modelId="{FAFA75B7-1430-41AD-9C59-33B841B56044}" type="presParOf" srcId="{9CC71B86-2E1D-484A-B9E5-E9F3B132894E}" destId="{FC90599D-245B-4E69-9079-64453BF16E23}" srcOrd="2" destOrd="0" presId="urn:microsoft.com/office/officeart/2005/8/layout/hierarchy4"/>
    <dgm:cxn modelId="{1E3873D6-3458-4801-A9BC-D3DC7E2D8E43}" type="presParOf" srcId="{FC90599D-245B-4E69-9079-64453BF16E23}" destId="{7D10C897-31A6-4171-91B6-F8CE3F512BA9}" srcOrd="0" destOrd="0" presId="urn:microsoft.com/office/officeart/2005/8/layout/hierarchy4"/>
    <dgm:cxn modelId="{E13B6770-720E-494C-B7A2-8487BBEF36D7}" type="presParOf" srcId="{7D10C897-31A6-4171-91B6-F8CE3F512BA9}" destId="{16BF4F25-C1B4-4E39-9876-96F69F2106DF}" srcOrd="0" destOrd="0" presId="urn:microsoft.com/office/officeart/2005/8/layout/hierarchy4"/>
    <dgm:cxn modelId="{8AB102F5-B607-47AD-A146-4B840B98709A}" type="presParOf" srcId="{7D10C897-31A6-4171-91B6-F8CE3F512BA9}" destId="{526DED13-52F3-451A-8ED2-4CA82571E9C6}" srcOrd="1" destOrd="0" presId="urn:microsoft.com/office/officeart/2005/8/layout/hierarchy4"/>
    <dgm:cxn modelId="{E2475405-38CB-436D-AE57-4A9F41CC2AEB}" type="presParOf" srcId="{56503D8F-5AE6-4C0D-9B1E-488D18ED0290}" destId="{1DA62481-061A-459B-8DA5-0222C94D4090}" srcOrd="3" destOrd="0" presId="urn:microsoft.com/office/officeart/2005/8/layout/hierarchy4"/>
    <dgm:cxn modelId="{C274FDD1-D56E-4840-A5F5-ECBE0C177935}" type="presParOf" srcId="{56503D8F-5AE6-4C0D-9B1E-488D18ED0290}" destId="{ED99E77B-EB9C-4177-9FB5-5A4F8336776D}" srcOrd="4" destOrd="0" presId="urn:microsoft.com/office/officeart/2005/8/layout/hierarchy4"/>
    <dgm:cxn modelId="{0BD46E00-A1A4-4C70-97E8-0C37FBCF680F}" type="presParOf" srcId="{ED99E77B-EB9C-4177-9FB5-5A4F8336776D}" destId="{54C5C93A-1DAF-44D4-8622-C22379195883}" srcOrd="0" destOrd="0" presId="urn:microsoft.com/office/officeart/2005/8/layout/hierarchy4"/>
    <dgm:cxn modelId="{43BAFE0D-373B-4FDB-8A8F-A988A115F131}" type="presParOf" srcId="{ED99E77B-EB9C-4177-9FB5-5A4F8336776D}" destId="{DE20BC73-3344-4AFD-AE28-32C98991EDA7}" srcOrd="1" destOrd="0" presId="urn:microsoft.com/office/officeart/2005/8/layout/hierarchy4"/>
    <dgm:cxn modelId="{73AADF9C-2D3A-499F-B132-D49E4D474641}" type="presParOf" srcId="{ED99E77B-EB9C-4177-9FB5-5A4F8336776D}" destId="{780E21CD-7693-4A21-9549-517ACAAFBE5D}" srcOrd="2" destOrd="0" presId="urn:microsoft.com/office/officeart/2005/8/layout/hierarchy4"/>
    <dgm:cxn modelId="{F45BEA61-B65E-4F89-8073-39115606F8EE}" type="presParOf" srcId="{780E21CD-7693-4A21-9549-517ACAAFBE5D}" destId="{DB555F72-AED8-4B76-947E-40B00E728764}" srcOrd="0" destOrd="0" presId="urn:microsoft.com/office/officeart/2005/8/layout/hierarchy4"/>
    <dgm:cxn modelId="{6D3ED127-2480-4FDB-A954-5A148746F532}" type="presParOf" srcId="{DB555F72-AED8-4B76-947E-40B00E728764}" destId="{78C77B8C-91CA-4B71-B842-02E55A033130}" srcOrd="0" destOrd="0" presId="urn:microsoft.com/office/officeart/2005/8/layout/hierarchy4"/>
    <dgm:cxn modelId="{B8808515-F98B-4690-AB32-FE60CFE21B83}" type="presParOf" srcId="{DB555F72-AED8-4B76-947E-40B00E728764}" destId="{FA6079A7-03D1-4669-9975-025FD4A2B502}" srcOrd="1" destOrd="0" presId="urn:microsoft.com/office/officeart/2005/8/layout/hierarchy4"/>
    <dgm:cxn modelId="{E4BB8979-5489-4A87-8AD6-A0575A31C218}" type="presParOf" srcId="{56503D8F-5AE6-4C0D-9B1E-488D18ED0290}" destId="{7E179EC8-2A4B-4F09-ABCE-29016B558097}" srcOrd="5" destOrd="0" presId="urn:microsoft.com/office/officeart/2005/8/layout/hierarchy4"/>
    <dgm:cxn modelId="{1455765E-7CFA-44E8-AD5B-DAF5CD12CD7E}" type="presParOf" srcId="{56503D8F-5AE6-4C0D-9B1E-488D18ED0290}" destId="{6BC42EB1-D13E-45F7-832C-64E0265F0ADB}" srcOrd="6" destOrd="0" presId="urn:microsoft.com/office/officeart/2005/8/layout/hierarchy4"/>
    <dgm:cxn modelId="{A248A4AF-DE4E-47A4-BCF9-A8625A94C5B1}" type="presParOf" srcId="{6BC42EB1-D13E-45F7-832C-64E0265F0ADB}" destId="{56DFACF9-7F28-4FD9-A082-3C66837CC814}" srcOrd="0" destOrd="0" presId="urn:microsoft.com/office/officeart/2005/8/layout/hierarchy4"/>
    <dgm:cxn modelId="{9E16B911-9F3E-495A-8EB0-05DAEE1C88DA}" type="presParOf" srcId="{6BC42EB1-D13E-45F7-832C-64E0265F0ADB}" destId="{EC30BBD6-43A9-4AD8-A139-1DB82F9978AE}" srcOrd="1" destOrd="0" presId="urn:microsoft.com/office/officeart/2005/8/layout/hierarchy4"/>
    <dgm:cxn modelId="{07763747-E286-4969-8AA6-C22CF911E39A}" type="presParOf" srcId="{6BC42EB1-D13E-45F7-832C-64E0265F0ADB}" destId="{DF81F2D2-A30A-4F2B-B6B2-A399DBB4E419}" srcOrd="2" destOrd="0" presId="urn:microsoft.com/office/officeart/2005/8/layout/hierarchy4"/>
    <dgm:cxn modelId="{EE8BCE59-39DD-49BE-87F3-A03B7D20304F}" type="presParOf" srcId="{DF81F2D2-A30A-4F2B-B6B2-A399DBB4E419}" destId="{1936FD66-8224-41ED-AB2B-FE3FEFEBA3EC}" srcOrd="0" destOrd="0" presId="urn:microsoft.com/office/officeart/2005/8/layout/hierarchy4"/>
    <dgm:cxn modelId="{B54B3831-E5BE-433B-9AC3-762324724754}" type="presParOf" srcId="{1936FD66-8224-41ED-AB2B-FE3FEFEBA3EC}" destId="{353B7658-A584-4077-9D23-BC4DC0AE7188}" srcOrd="0" destOrd="0" presId="urn:microsoft.com/office/officeart/2005/8/layout/hierarchy4"/>
    <dgm:cxn modelId="{A19C623F-E024-43A1-8DB6-70BCB2BE098F}" type="presParOf" srcId="{1936FD66-8224-41ED-AB2B-FE3FEFEBA3EC}" destId="{F5ACB246-BA51-4AC9-8395-3C59CB7CD6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D18A2C-422A-4D85-AC17-F5381BA8CDD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R"/>
        </a:p>
      </dgm:t>
    </dgm:pt>
    <dgm:pt modelId="{AF7254C4-72C3-4B4D-87D0-6C0CCBAFF363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Fetch</a:t>
          </a:r>
          <a:endParaRPr lang="es-PR" dirty="0"/>
        </a:p>
      </dgm:t>
    </dgm:pt>
    <dgm:pt modelId="{B986E727-B115-491E-A221-72FFEA7C0C5A}" type="parTrans" cxnId="{83897F86-DDF9-47BA-B6CF-95560F85C69A}">
      <dgm:prSet/>
      <dgm:spPr/>
      <dgm:t>
        <a:bodyPr/>
        <a:lstStyle/>
        <a:p>
          <a:endParaRPr lang="es-PR"/>
        </a:p>
      </dgm:t>
    </dgm:pt>
    <dgm:pt modelId="{73F878E3-266B-41AA-AEB1-1AB29EF253A6}" type="sibTrans" cxnId="{83897F86-DDF9-47BA-B6CF-95560F85C69A}">
      <dgm:prSet/>
      <dgm:spPr/>
      <dgm:t>
        <a:bodyPr/>
        <a:lstStyle/>
        <a:p>
          <a:endParaRPr lang="es-PR"/>
        </a:p>
      </dgm:t>
    </dgm:pt>
    <dgm:pt modelId="{3E45BED9-6889-4975-B4FD-7628EF2EA279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Decode</a:t>
          </a:r>
          <a:endParaRPr lang="es-PR" dirty="0"/>
        </a:p>
      </dgm:t>
    </dgm:pt>
    <dgm:pt modelId="{23301D7D-44E3-45CD-9FA7-A107BC01757F}" type="parTrans" cxnId="{0B9D5501-731D-4AE9-BD95-C307D6DC4DB5}">
      <dgm:prSet/>
      <dgm:spPr/>
      <dgm:t>
        <a:bodyPr/>
        <a:lstStyle/>
        <a:p>
          <a:endParaRPr lang="es-PR"/>
        </a:p>
      </dgm:t>
    </dgm:pt>
    <dgm:pt modelId="{405312DF-A073-4A23-A9B4-0ECAC1303B1B}" type="sibTrans" cxnId="{0B9D5501-731D-4AE9-BD95-C307D6DC4DB5}">
      <dgm:prSet/>
      <dgm:spPr/>
      <dgm:t>
        <a:bodyPr/>
        <a:lstStyle/>
        <a:p>
          <a:endParaRPr lang="es-PR"/>
        </a:p>
      </dgm:t>
    </dgm:pt>
    <dgm:pt modelId="{0C234DC4-8B45-471D-89F5-B81B75E7C188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Schedule</a:t>
          </a:r>
          <a:endParaRPr lang="es-PR" dirty="0"/>
        </a:p>
      </dgm:t>
    </dgm:pt>
    <dgm:pt modelId="{C7A3A312-D3D3-4E40-A0E3-D82292607132}" type="parTrans" cxnId="{EB26B054-ACD4-4092-820A-B573B1B71012}">
      <dgm:prSet/>
      <dgm:spPr/>
      <dgm:t>
        <a:bodyPr/>
        <a:lstStyle/>
        <a:p>
          <a:endParaRPr lang="es-PR"/>
        </a:p>
      </dgm:t>
    </dgm:pt>
    <dgm:pt modelId="{0C5FED11-0CB1-4952-A5C8-C6153927450F}" type="sibTrans" cxnId="{EB26B054-ACD4-4092-820A-B573B1B71012}">
      <dgm:prSet/>
      <dgm:spPr/>
      <dgm:t>
        <a:bodyPr/>
        <a:lstStyle/>
        <a:p>
          <a:endParaRPr lang="es-PR"/>
        </a:p>
      </dgm:t>
    </dgm:pt>
    <dgm:pt modelId="{E180B967-2045-4CE2-90CC-58B792CF7DC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EU</a:t>
          </a:r>
          <a:r>
            <a:rPr lang="en-US" baseline="-25000" dirty="0"/>
            <a:t>0</a:t>
          </a:r>
          <a:endParaRPr lang="es-PR" baseline="-25000" dirty="0"/>
        </a:p>
      </dgm:t>
    </dgm:pt>
    <dgm:pt modelId="{653393DB-9ADF-49DB-BD0E-1F5A4697267C}" type="parTrans" cxnId="{24FF1CF4-89A0-462F-BE84-CE8349829BE1}">
      <dgm:prSet/>
      <dgm:spPr/>
      <dgm:t>
        <a:bodyPr/>
        <a:lstStyle/>
        <a:p>
          <a:endParaRPr lang="es-PR"/>
        </a:p>
      </dgm:t>
    </dgm:pt>
    <dgm:pt modelId="{14D99367-EC88-4761-95CE-0B04A7645011}" type="sibTrans" cxnId="{24FF1CF4-89A0-462F-BE84-CE8349829BE1}">
      <dgm:prSet/>
      <dgm:spPr/>
      <dgm:t>
        <a:bodyPr/>
        <a:lstStyle/>
        <a:p>
          <a:endParaRPr lang="es-PR"/>
        </a:p>
      </dgm:t>
    </dgm:pt>
    <dgm:pt modelId="{13FF800D-D897-4024-A5E6-6E0C6DE4BE0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GPR</a:t>
          </a:r>
          <a:r>
            <a:rPr lang="en-US" baseline="-25000" dirty="0"/>
            <a:t>8x8</a:t>
          </a:r>
          <a:endParaRPr lang="es-PR" baseline="-25000" dirty="0"/>
        </a:p>
      </dgm:t>
    </dgm:pt>
    <dgm:pt modelId="{1EA2BB86-8C8E-49BC-BAD7-E74A258DD5AB}" type="parTrans" cxnId="{2F32B632-A4AD-495D-9938-4BD8C056512D}">
      <dgm:prSet/>
      <dgm:spPr/>
      <dgm:t>
        <a:bodyPr/>
        <a:lstStyle/>
        <a:p>
          <a:endParaRPr lang="es-PR"/>
        </a:p>
      </dgm:t>
    </dgm:pt>
    <dgm:pt modelId="{A0451B04-D1A9-4949-BEFC-35BB2B7B77DC}" type="sibTrans" cxnId="{2F32B632-A4AD-495D-9938-4BD8C056512D}">
      <dgm:prSet/>
      <dgm:spPr/>
      <dgm:t>
        <a:bodyPr/>
        <a:lstStyle/>
        <a:p>
          <a:endParaRPr lang="es-PR"/>
        </a:p>
      </dgm:t>
    </dgm:pt>
    <dgm:pt modelId="{E4BC5B45-58E4-45E5-9273-B9A3054353D2}" type="pres">
      <dgm:prSet presAssocID="{83D18A2C-422A-4D85-AC17-F5381BA8CDD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913A05-E76B-4A61-BF26-1A5ED1B52B64}" type="pres">
      <dgm:prSet presAssocID="{AF7254C4-72C3-4B4D-87D0-6C0CCBAFF363}" presName="vertOne" presStyleCnt="0"/>
      <dgm:spPr/>
    </dgm:pt>
    <dgm:pt modelId="{6A3C23F5-B959-4DC3-93B6-0CA3DBDD9FF0}" type="pres">
      <dgm:prSet presAssocID="{AF7254C4-72C3-4B4D-87D0-6C0CCBAFF363}" presName="txOne" presStyleLbl="node0" presStyleIdx="0" presStyleCnt="1">
        <dgm:presLayoutVars>
          <dgm:chPref val="3"/>
        </dgm:presLayoutVars>
      </dgm:prSet>
      <dgm:spPr/>
    </dgm:pt>
    <dgm:pt modelId="{8E8D2DA5-D42D-4D2D-85E8-65CE049C5B37}" type="pres">
      <dgm:prSet presAssocID="{AF7254C4-72C3-4B4D-87D0-6C0CCBAFF363}" presName="parTransOne" presStyleCnt="0"/>
      <dgm:spPr/>
    </dgm:pt>
    <dgm:pt modelId="{67F56A3D-02F6-4985-A4F9-9428673224CF}" type="pres">
      <dgm:prSet presAssocID="{AF7254C4-72C3-4B4D-87D0-6C0CCBAFF363}" presName="horzOne" presStyleCnt="0"/>
      <dgm:spPr/>
    </dgm:pt>
    <dgm:pt modelId="{9BE22BB7-0096-4ED7-9ACB-A1D9F0FCECFB}" type="pres">
      <dgm:prSet presAssocID="{3E45BED9-6889-4975-B4FD-7628EF2EA279}" presName="vertTwo" presStyleCnt="0"/>
      <dgm:spPr/>
    </dgm:pt>
    <dgm:pt modelId="{0093867B-F0A3-49F2-BB02-F42CB06C809B}" type="pres">
      <dgm:prSet presAssocID="{3E45BED9-6889-4975-B4FD-7628EF2EA279}" presName="txTwo" presStyleLbl="node2" presStyleIdx="0" presStyleCnt="1">
        <dgm:presLayoutVars>
          <dgm:chPref val="3"/>
        </dgm:presLayoutVars>
      </dgm:prSet>
      <dgm:spPr/>
    </dgm:pt>
    <dgm:pt modelId="{C2F7275E-AA7D-4BCA-BC93-F80A8335A966}" type="pres">
      <dgm:prSet presAssocID="{3E45BED9-6889-4975-B4FD-7628EF2EA279}" presName="parTransTwo" presStyleCnt="0"/>
      <dgm:spPr/>
    </dgm:pt>
    <dgm:pt modelId="{155D4089-C8E5-40FC-83B9-E70A131ADE1F}" type="pres">
      <dgm:prSet presAssocID="{3E45BED9-6889-4975-B4FD-7628EF2EA279}" presName="horzTwo" presStyleCnt="0"/>
      <dgm:spPr/>
    </dgm:pt>
    <dgm:pt modelId="{C6D3BD4D-CEA9-48F6-AB05-99503931768F}" type="pres">
      <dgm:prSet presAssocID="{0C234DC4-8B45-471D-89F5-B81B75E7C188}" presName="vertThree" presStyleCnt="0"/>
      <dgm:spPr/>
    </dgm:pt>
    <dgm:pt modelId="{4E7377E3-73E0-423C-8C95-7A3BD0042A1D}" type="pres">
      <dgm:prSet presAssocID="{0C234DC4-8B45-471D-89F5-B81B75E7C188}" presName="txThree" presStyleLbl="node3" presStyleIdx="0" presStyleCnt="1">
        <dgm:presLayoutVars>
          <dgm:chPref val="3"/>
        </dgm:presLayoutVars>
      </dgm:prSet>
      <dgm:spPr/>
    </dgm:pt>
    <dgm:pt modelId="{3D5F51AD-2FCA-41BF-A3B3-7D8194AF81F7}" type="pres">
      <dgm:prSet presAssocID="{0C234DC4-8B45-471D-89F5-B81B75E7C188}" presName="parTransThree" presStyleCnt="0"/>
      <dgm:spPr/>
    </dgm:pt>
    <dgm:pt modelId="{99A88C3A-8752-4580-B00F-2BE117C96E00}" type="pres">
      <dgm:prSet presAssocID="{0C234DC4-8B45-471D-89F5-B81B75E7C188}" presName="horzThree" presStyleCnt="0"/>
      <dgm:spPr/>
    </dgm:pt>
    <dgm:pt modelId="{C318DF4F-5DE7-4EB4-8D32-A474D249797C}" type="pres">
      <dgm:prSet presAssocID="{E180B967-2045-4CE2-90CC-58B792CF7DC7}" presName="vertFour" presStyleCnt="0">
        <dgm:presLayoutVars>
          <dgm:chPref val="3"/>
        </dgm:presLayoutVars>
      </dgm:prSet>
      <dgm:spPr/>
    </dgm:pt>
    <dgm:pt modelId="{6CC9547E-5B6F-4E34-9B57-4FF599D4EAE9}" type="pres">
      <dgm:prSet presAssocID="{E180B967-2045-4CE2-90CC-58B792CF7DC7}" presName="txFour" presStyleLbl="node4" presStyleIdx="0" presStyleCnt="2">
        <dgm:presLayoutVars>
          <dgm:chPref val="3"/>
        </dgm:presLayoutVars>
      </dgm:prSet>
      <dgm:spPr/>
    </dgm:pt>
    <dgm:pt modelId="{8495AA53-1C89-4CC2-BF7E-D2D143B7E5D2}" type="pres">
      <dgm:prSet presAssocID="{E180B967-2045-4CE2-90CC-58B792CF7DC7}" presName="horzFour" presStyleCnt="0"/>
      <dgm:spPr/>
    </dgm:pt>
    <dgm:pt modelId="{9D38629B-FC98-4D50-9A42-94CD8372F9E8}" type="pres">
      <dgm:prSet presAssocID="{14D99367-EC88-4761-95CE-0B04A7645011}" presName="sibSpaceFour" presStyleCnt="0"/>
      <dgm:spPr/>
    </dgm:pt>
    <dgm:pt modelId="{FA7CD217-5DA6-4C33-83CD-0DA84F041776}" type="pres">
      <dgm:prSet presAssocID="{13FF800D-D897-4024-A5E6-6E0C6DE4BE0A}" presName="vertFour" presStyleCnt="0">
        <dgm:presLayoutVars>
          <dgm:chPref val="3"/>
        </dgm:presLayoutVars>
      </dgm:prSet>
      <dgm:spPr/>
    </dgm:pt>
    <dgm:pt modelId="{9597D3DA-EB6C-4D95-8D9D-8EE4029B8D3A}" type="pres">
      <dgm:prSet presAssocID="{13FF800D-D897-4024-A5E6-6E0C6DE4BE0A}" presName="txFour" presStyleLbl="node4" presStyleIdx="1" presStyleCnt="2">
        <dgm:presLayoutVars>
          <dgm:chPref val="3"/>
        </dgm:presLayoutVars>
      </dgm:prSet>
      <dgm:spPr/>
    </dgm:pt>
    <dgm:pt modelId="{9D0AE025-2598-44DE-AFB6-CE5B35F27DD2}" type="pres">
      <dgm:prSet presAssocID="{13FF800D-D897-4024-A5E6-6E0C6DE4BE0A}" presName="horzFour" presStyleCnt="0"/>
      <dgm:spPr/>
    </dgm:pt>
  </dgm:ptLst>
  <dgm:cxnLst>
    <dgm:cxn modelId="{0B9D5501-731D-4AE9-BD95-C307D6DC4DB5}" srcId="{AF7254C4-72C3-4B4D-87D0-6C0CCBAFF363}" destId="{3E45BED9-6889-4975-B4FD-7628EF2EA279}" srcOrd="0" destOrd="0" parTransId="{23301D7D-44E3-45CD-9FA7-A107BC01757F}" sibTransId="{405312DF-A073-4A23-A9B4-0ECAC1303B1B}"/>
    <dgm:cxn modelId="{2F32B632-A4AD-495D-9938-4BD8C056512D}" srcId="{0C234DC4-8B45-471D-89F5-B81B75E7C188}" destId="{13FF800D-D897-4024-A5E6-6E0C6DE4BE0A}" srcOrd="1" destOrd="0" parTransId="{1EA2BB86-8C8E-49BC-BAD7-E74A258DD5AB}" sibTransId="{A0451B04-D1A9-4949-BEFC-35BB2B7B77DC}"/>
    <dgm:cxn modelId="{506CF534-ABF4-42FB-B0C4-0FECF8099C59}" type="presOf" srcId="{3E45BED9-6889-4975-B4FD-7628EF2EA279}" destId="{0093867B-F0A3-49F2-BB02-F42CB06C809B}" srcOrd="0" destOrd="0" presId="urn:microsoft.com/office/officeart/2005/8/layout/hierarchy4"/>
    <dgm:cxn modelId="{11594069-9429-4BFC-A50A-D9BC7E836745}" type="presOf" srcId="{83D18A2C-422A-4D85-AC17-F5381BA8CDD6}" destId="{E4BC5B45-58E4-45E5-9273-B9A3054353D2}" srcOrd="0" destOrd="0" presId="urn:microsoft.com/office/officeart/2005/8/layout/hierarchy4"/>
    <dgm:cxn modelId="{1B9FED6F-471E-4E8D-9A2E-D260C3524789}" type="presOf" srcId="{0C234DC4-8B45-471D-89F5-B81B75E7C188}" destId="{4E7377E3-73E0-423C-8C95-7A3BD0042A1D}" srcOrd="0" destOrd="0" presId="urn:microsoft.com/office/officeart/2005/8/layout/hierarchy4"/>
    <dgm:cxn modelId="{EB26B054-ACD4-4092-820A-B573B1B71012}" srcId="{3E45BED9-6889-4975-B4FD-7628EF2EA279}" destId="{0C234DC4-8B45-471D-89F5-B81B75E7C188}" srcOrd="0" destOrd="0" parTransId="{C7A3A312-D3D3-4E40-A0E3-D82292607132}" sibTransId="{0C5FED11-0CB1-4952-A5C8-C6153927450F}"/>
    <dgm:cxn modelId="{DA0AE977-6FBB-425C-8D36-BBAD6CE9EE5B}" type="presOf" srcId="{13FF800D-D897-4024-A5E6-6E0C6DE4BE0A}" destId="{9597D3DA-EB6C-4D95-8D9D-8EE4029B8D3A}" srcOrd="0" destOrd="0" presId="urn:microsoft.com/office/officeart/2005/8/layout/hierarchy4"/>
    <dgm:cxn modelId="{83897F86-DDF9-47BA-B6CF-95560F85C69A}" srcId="{83D18A2C-422A-4D85-AC17-F5381BA8CDD6}" destId="{AF7254C4-72C3-4B4D-87D0-6C0CCBAFF363}" srcOrd="0" destOrd="0" parTransId="{B986E727-B115-491E-A221-72FFEA7C0C5A}" sibTransId="{73F878E3-266B-41AA-AEB1-1AB29EF253A6}"/>
    <dgm:cxn modelId="{C7372BB3-14D0-414B-9F3B-E3BD5527A70D}" type="presOf" srcId="{E180B967-2045-4CE2-90CC-58B792CF7DC7}" destId="{6CC9547E-5B6F-4E34-9B57-4FF599D4EAE9}" srcOrd="0" destOrd="0" presId="urn:microsoft.com/office/officeart/2005/8/layout/hierarchy4"/>
    <dgm:cxn modelId="{F479C4D7-1A24-46FF-96FA-5071B58E0210}" type="presOf" srcId="{AF7254C4-72C3-4B4D-87D0-6C0CCBAFF363}" destId="{6A3C23F5-B959-4DC3-93B6-0CA3DBDD9FF0}" srcOrd="0" destOrd="0" presId="urn:microsoft.com/office/officeart/2005/8/layout/hierarchy4"/>
    <dgm:cxn modelId="{24FF1CF4-89A0-462F-BE84-CE8349829BE1}" srcId="{0C234DC4-8B45-471D-89F5-B81B75E7C188}" destId="{E180B967-2045-4CE2-90CC-58B792CF7DC7}" srcOrd="0" destOrd="0" parTransId="{653393DB-9ADF-49DB-BD0E-1F5A4697267C}" sibTransId="{14D99367-EC88-4761-95CE-0B04A7645011}"/>
    <dgm:cxn modelId="{4F5863D2-5BAC-450C-8925-EC3C11CD645C}" type="presParOf" srcId="{E4BC5B45-58E4-45E5-9273-B9A3054353D2}" destId="{BB913A05-E76B-4A61-BF26-1A5ED1B52B64}" srcOrd="0" destOrd="0" presId="urn:microsoft.com/office/officeart/2005/8/layout/hierarchy4"/>
    <dgm:cxn modelId="{F118B075-2A9B-4E25-98C1-483E666A3240}" type="presParOf" srcId="{BB913A05-E76B-4A61-BF26-1A5ED1B52B64}" destId="{6A3C23F5-B959-4DC3-93B6-0CA3DBDD9FF0}" srcOrd="0" destOrd="0" presId="urn:microsoft.com/office/officeart/2005/8/layout/hierarchy4"/>
    <dgm:cxn modelId="{E8B3DFAC-8DF9-4677-8847-3E8C6DA5DAA8}" type="presParOf" srcId="{BB913A05-E76B-4A61-BF26-1A5ED1B52B64}" destId="{8E8D2DA5-D42D-4D2D-85E8-65CE049C5B37}" srcOrd="1" destOrd="0" presId="urn:microsoft.com/office/officeart/2005/8/layout/hierarchy4"/>
    <dgm:cxn modelId="{3928FE79-D3E2-489B-A197-D879697CA7EE}" type="presParOf" srcId="{BB913A05-E76B-4A61-BF26-1A5ED1B52B64}" destId="{67F56A3D-02F6-4985-A4F9-9428673224CF}" srcOrd="2" destOrd="0" presId="urn:microsoft.com/office/officeart/2005/8/layout/hierarchy4"/>
    <dgm:cxn modelId="{C209BEF9-8AA1-4CAE-89B1-BBBCE2FEC236}" type="presParOf" srcId="{67F56A3D-02F6-4985-A4F9-9428673224CF}" destId="{9BE22BB7-0096-4ED7-9ACB-A1D9F0FCECFB}" srcOrd="0" destOrd="0" presId="urn:microsoft.com/office/officeart/2005/8/layout/hierarchy4"/>
    <dgm:cxn modelId="{DC862FB3-3587-4AE4-A979-04A7DF0A81E0}" type="presParOf" srcId="{9BE22BB7-0096-4ED7-9ACB-A1D9F0FCECFB}" destId="{0093867B-F0A3-49F2-BB02-F42CB06C809B}" srcOrd="0" destOrd="0" presId="urn:microsoft.com/office/officeart/2005/8/layout/hierarchy4"/>
    <dgm:cxn modelId="{CCC7D003-DBA4-495D-A80C-2E98FD056465}" type="presParOf" srcId="{9BE22BB7-0096-4ED7-9ACB-A1D9F0FCECFB}" destId="{C2F7275E-AA7D-4BCA-BC93-F80A8335A966}" srcOrd="1" destOrd="0" presId="urn:microsoft.com/office/officeart/2005/8/layout/hierarchy4"/>
    <dgm:cxn modelId="{2F717605-E688-4359-80E1-827758AA7E17}" type="presParOf" srcId="{9BE22BB7-0096-4ED7-9ACB-A1D9F0FCECFB}" destId="{155D4089-C8E5-40FC-83B9-E70A131ADE1F}" srcOrd="2" destOrd="0" presId="urn:microsoft.com/office/officeart/2005/8/layout/hierarchy4"/>
    <dgm:cxn modelId="{4584AE22-F5B4-4F4E-8C4D-F97CD0A16A17}" type="presParOf" srcId="{155D4089-C8E5-40FC-83B9-E70A131ADE1F}" destId="{C6D3BD4D-CEA9-48F6-AB05-99503931768F}" srcOrd="0" destOrd="0" presId="urn:microsoft.com/office/officeart/2005/8/layout/hierarchy4"/>
    <dgm:cxn modelId="{12236AAB-88F8-4B6B-A3AD-B24A56095046}" type="presParOf" srcId="{C6D3BD4D-CEA9-48F6-AB05-99503931768F}" destId="{4E7377E3-73E0-423C-8C95-7A3BD0042A1D}" srcOrd="0" destOrd="0" presId="urn:microsoft.com/office/officeart/2005/8/layout/hierarchy4"/>
    <dgm:cxn modelId="{0793E88B-1705-4F5E-BA16-523E08300A85}" type="presParOf" srcId="{C6D3BD4D-CEA9-48F6-AB05-99503931768F}" destId="{3D5F51AD-2FCA-41BF-A3B3-7D8194AF81F7}" srcOrd="1" destOrd="0" presId="urn:microsoft.com/office/officeart/2005/8/layout/hierarchy4"/>
    <dgm:cxn modelId="{56A8A9C4-DFD8-4E4A-82C1-6CD4924344EF}" type="presParOf" srcId="{C6D3BD4D-CEA9-48F6-AB05-99503931768F}" destId="{99A88C3A-8752-4580-B00F-2BE117C96E00}" srcOrd="2" destOrd="0" presId="urn:microsoft.com/office/officeart/2005/8/layout/hierarchy4"/>
    <dgm:cxn modelId="{4326D672-9C4B-42FC-9B7A-E5E6DE15A1A0}" type="presParOf" srcId="{99A88C3A-8752-4580-B00F-2BE117C96E00}" destId="{C318DF4F-5DE7-4EB4-8D32-A474D249797C}" srcOrd="0" destOrd="0" presId="urn:microsoft.com/office/officeart/2005/8/layout/hierarchy4"/>
    <dgm:cxn modelId="{FC223346-2FE9-4790-BD99-09F87D5B1D31}" type="presParOf" srcId="{C318DF4F-5DE7-4EB4-8D32-A474D249797C}" destId="{6CC9547E-5B6F-4E34-9B57-4FF599D4EAE9}" srcOrd="0" destOrd="0" presId="urn:microsoft.com/office/officeart/2005/8/layout/hierarchy4"/>
    <dgm:cxn modelId="{341AC823-B783-4E0C-AF8B-58784AD6682F}" type="presParOf" srcId="{C318DF4F-5DE7-4EB4-8D32-A474D249797C}" destId="{8495AA53-1C89-4CC2-BF7E-D2D143B7E5D2}" srcOrd="1" destOrd="0" presId="urn:microsoft.com/office/officeart/2005/8/layout/hierarchy4"/>
    <dgm:cxn modelId="{8347A5E6-FC3B-4971-BC8A-0C149BAA2FCC}" type="presParOf" srcId="{99A88C3A-8752-4580-B00F-2BE117C96E00}" destId="{9D38629B-FC98-4D50-9A42-94CD8372F9E8}" srcOrd="1" destOrd="0" presId="urn:microsoft.com/office/officeart/2005/8/layout/hierarchy4"/>
    <dgm:cxn modelId="{7DF236E1-DF03-4EF5-B828-8D35549942F4}" type="presParOf" srcId="{99A88C3A-8752-4580-B00F-2BE117C96E00}" destId="{FA7CD217-5DA6-4C33-83CD-0DA84F041776}" srcOrd="2" destOrd="0" presId="urn:microsoft.com/office/officeart/2005/8/layout/hierarchy4"/>
    <dgm:cxn modelId="{FA142CBD-13DD-4EC6-A673-42C3829FEAAF}" type="presParOf" srcId="{FA7CD217-5DA6-4C33-83CD-0DA84F041776}" destId="{9597D3DA-EB6C-4D95-8D9D-8EE4029B8D3A}" srcOrd="0" destOrd="0" presId="urn:microsoft.com/office/officeart/2005/8/layout/hierarchy4"/>
    <dgm:cxn modelId="{C2F1EE68-AE1A-47F0-B6EE-8BEB1603DDD4}" type="presParOf" srcId="{FA7CD217-5DA6-4C33-83CD-0DA84F041776}" destId="{9D0AE025-2598-44DE-AFB6-CE5B35F27DD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3D18A2C-422A-4D85-AC17-F5381BA8CDD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R"/>
        </a:p>
      </dgm:t>
    </dgm:pt>
    <dgm:pt modelId="{AF7254C4-72C3-4B4D-87D0-6C0CCBAFF363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MAR</a:t>
          </a:r>
          <a:r>
            <a:rPr lang="en-US" baseline="-25000" dirty="0"/>
            <a:t>16</a:t>
          </a:r>
          <a:endParaRPr lang="es-PR" dirty="0"/>
        </a:p>
      </dgm:t>
    </dgm:pt>
    <dgm:pt modelId="{B986E727-B115-491E-A221-72FFEA7C0C5A}" type="parTrans" cxnId="{83897F86-DDF9-47BA-B6CF-95560F85C69A}">
      <dgm:prSet/>
      <dgm:spPr/>
      <dgm:t>
        <a:bodyPr/>
        <a:lstStyle/>
        <a:p>
          <a:endParaRPr lang="es-PR"/>
        </a:p>
      </dgm:t>
    </dgm:pt>
    <dgm:pt modelId="{73F878E3-266B-41AA-AEB1-1AB29EF253A6}" type="sibTrans" cxnId="{83897F86-DDF9-47BA-B6CF-95560F85C69A}">
      <dgm:prSet/>
      <dgm:spPr/>
      <dgm:t>
        <a:bodyPr/>
        <a:lstStyle/>
        <a:p>
          <a:endParaRPr lang="es-PR"/>
        </a:p>
      </dgm:t>
    </dgm:pt>
    <dgm:pt modelId="{0C234DC4-8B45-471D-89F5-B81B75E7C188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aseline="0" dirty="0"/>
            <a:t>Execution Decoder</a:t>
          </a:r>
          <a:endParaRPr lang="es-PR" baseline="0" dirty="0"/>
        </a:p>
      </dgm:t>
    </dgm:pt>
    <dgm:pt modelId="{C7A3A312-D3D3-4E40-A0E3-D82292607132}" type="parTrans" cxnId="{EB26B054-ACD4-4092-820A-B573B1B71012}">
      <dgm:prSet/>
      <dgm:spPr/>
      <dgm:t>
        <a:bodyPr/>
        <a:lstStyle/>
        <a:p>
          <a:endParaRPr lang="es-PR"/>
        </a:p>
      </dgm:t>
    </dgm:pt>
    <dgm:pt modelId="{0C5FED11-0CB1-4952-A5C8-C6153927450F}" type="sibTrans" cxnId="{EB26B054-ACD4-4092-820A-B573B1B71012}">
      <dgm:prSet/>
      <dgm:spPr/>
      <dgm:t>
        <a:bodyPr/>
        <a:lstStyle/>
        <a:p>
          <a:endParaRPr lang="es-PR"/>
        </a:p>
      </dgm:t>
    </dgm:pt>
    <dgm:pt modelId="{E180B967-2045-4CE2-90CC-58B792CF7DC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EU</a:t>
          </a:r>
          <a:r>
            <a:rPr lang="en-US" baseline="-25000" dirty="0"/>
            <a:t>0</a:t>
          </a:r>
          <a:endParaRPr lang="es-PR" baseline="-25000" dirty="0"/>
        </a:p>
      </dgm:t>
    </dgm:pt>
    <dgm:pt modelId="{653393DB-9ADF-49DB-BD0E-1F5A4697267C}" type="parTrans" cxnId="{24FF1CF4-89A0-462F-BE84-CE8349829BE1}">
      <dgm:prSet/>
      <dgm:spPr/>
      <dgm:t>
        <a:bodyPr/>
        <a:lstStyle/>
        <a:p>
          <a:endParaRPr lang="es-PR"/>
        </a:p>
      </dgm:t>
    </dgm:pt>
    <dgm:pt modelId="{14D99367-EC88-4761-95CE-0B04A7645011}" type="sibTrans" cxnId="{24FF1CF4-89A0-462F-BE84-CE8349829BE1}">
      <dgm:prSet/>
      <dgm:spPr/>
      <dgm:t>
        <a:bodyPr/>
        <a:lstStyle/>
        <a:p>
          <a:endParaRPr lang="es-PR"/>
        </a:p>
      </dgm:t>
    </dgm:pt>
    <dgm:pt modelId="{61621566-6311-4B6D-A12C-72BCCDC9834E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PC</a:t>
          </a:r>
          <a:r>
            <a:rPr lang="en-US" baseline="-25000" dirty="0"/>
            <a:t>16</a:t>
          </a:r>
          <a:endParaRPr lang="es-PR" dirty="0"/>
        </a:p>
      </dgm:t>
    </dgm:pt>
    <dgm:pt modelId="{5A018568-AC62-481F-A50F-8D296BE813BB}" type="parTrans" cxnId="{39EBD4E1-BEB8-4FB1-94D5-EB930C95AEB2}">
      <dgm:prSet/>
      <dgm:spPr/>
      <dgm:t>
        <a:bodyPr/>
        <a:lstStyle/>
        <a:p>
          <a:endParaRPr lang="es-PR"/>
        </a:p>
      </dgm:t>
    </dgm:pt>
    <dgm:pt modelId="{08A5ED91-848F-457A-A148-CC880247AFCE}" type="sibTrans" cxnId="{39EBD4E1-BEB8-4FB1-94D5-EB930C95AEB2}">
      <dgm:prSet/>
      <dgm:spPr/>
      <dgm:t>
        <a:bodyPr/>
        <a:lstStyle/>
        <a:p>
          <a:endParaRPr lang="es-PR"/>
        </a:p>
      </dgm:t>
    </dgm:pt>
    <dgm:pt modelId="{BF9EE0E9-DF1B-46EC-AF63-B8DF3AC87704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*Latch</a:t>
          </a:r>
          <a:r>
            <a:rPr lang="en-US" baseline="-25000" dirty="0"/>
            <a:t>8</a:t>
          </a:r>
          <a:endParaRPr lang="es-PR" baseline="-25000" dirty="0"/>
        </a:p>
      </dgm:t>
    </dgm:pt>
    <dgm:pt modelId="{FE7502FF-39AA-4811-A453-B5878C88697B}" type="parTrans" cxnId="{4F0A7DD2-ACBC-4A0B-B6F0-8CB4F339B211}">
      <dgm:prSet/>
      <dgm:spPr/>
      <dgm:t>
        <a:bodyPr/>
        <a:lstStyle/>
        <a:p>
          <a:endParaRPr lang="es-PR"/>
        </a:p>
      </dgm:t>
    </dgm:pt>
    <dgm:pt modelId="{1C5747F2-9B1F-4F1E-8CF3-551EAB2276F2}" type="sibTrans" cxnId="{4F0A7DD2-ACBC-4A0B-B6F0-8CB4F339B211}">
      <dgm:prSet/>
      <dgm:spPr/>
      <dgm:t>
        <a:bodyPr/>
        <a:lstStyle/>
        <a:p>
          <a:endParaRPr lang="es-PR"/>
        </a:p>
      </dgm:t>
    </dgm:pt>
    <dgm:pt modelId="{A14E8D90-9623-4E40-A6EC-330F4DDE627A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aseline="0" dirty="0"/>
            <a:t>Control Unit</a:t>
          </a:r>
          <a:endParaRPr lang="es-PR" baseline="0" dirty="0"/>
        </a:p>
      </dgm:t>
    </dgm:pt>
    <dgm:pt modelId="{2B1252EC-000F-4F7C-9269-4570D5D79881}" type="parTrans" cxnId="{DB4B29DF-33F3-4122-AE14-83D3F423D0C8}">
      <dgm:prSet/>
      <dgm:spPr/>
      <dgm:t>
        <a:bodyPr/>
        <a:lstStyle/>
        <a:p>
          <a:endParaRPr lang="es-PR"/>
        </a:p>
      </dgm:t>
    </dgm:pt>
    <dgm:pt modelId="{0CAD233D-4B72-4D30-9229-70C1DAD018BA}" type="sibTrans" cxnId="{DB4B29DF-33F3-4122-AE14-83D3F423D0C8}">
      <dgm:prSet/>
      <dgm:spPr/>
      <dgm:t>
        <a:bodyPr/>
        <a:lstStyle/>
        <a:p>
          <a:endParaRPr lang="es-PR"/>
        </a:p>
      </dgm:t>
    </dgm:pt>
    <dgm:pt modelId="{D8BCC00D-8E8D-49B5-8C8C-1F014F364F3F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aseline="0" dirty="0"/>
            <a:t>ALU</a:t>
          </a:r>
          <a:endParaRPr lang="es-PR" baseline="0" dirty="0"/>
        </a:p>
      </dgm:t>
    </dgm:pt>
    <dgm:pt modelId="{5355B115-AD4F-4DF5-9455-BA9BC772CD61}" type="parTrans" cxnId="{215FFB6B-0E95-4585-BD86-54C0BE165BAA}">
      <dgm:prSet/>
      <dgm:spPr/>
      <dgm:t>
        <a:bodyPr/>
        <a:lstStyle/>
        <a:p>
          <a:endParaRPr lang="es-PR"/>
        </a:p>
      </dgm:t>
    </dgm:pt>
    <dgm:pt modelId="{F39FC9C9-1EFE-4FC1-840F-AF087B0A0CD8}" type="sibTrans" cxnId="{215FFB6B-0E95-4585-BD86-54C0BE165BAA}">
      <dgm:prSet/>
      <dgm:spPr/>
      <dgm:t>
        <a:bodyPr/>
        <a:lstStyle/>
        <a:p>
          <a:endParaRPr lang="es-PR"/>
        </a:p>
      </dgm:t>
    </dgm:pt>
    <dgm:pt modelId="{83006AA2-CB65-47BE-B303-7BD708B2753F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AA59E4B4-073E-441D-983B-BD9D4CC3C1F4}" type="parTrans" cxnId="{EB6983B3-1627-4F65-9029-60E94BF9386F}">
      <dgm:prSet/>
      <dgm:spPr/>
      <dgm:t>
        <a:bodyPr/>
        <a:lstStyle/>
        <a:p>
          <a:endParaRPr lang="es-PR"/>
        </a:p>
      </dgm:t>
    </dgm:pt>
    <dgm:pt modelId="{71E071C4-51C0-4BBD-B19A-536FD1AAF02B}" type="sibTrans" cxnId="{EB6983B3-1627-4F65-9029-60E94BF9386F}">
      <dgm:prSet/>
      <dgm:spPr/>
      <dgm:t>
        <a:bodyPr/>
        <a:lstStyle/>
        <a:p>
          <a:endParaRPr lang="es-PR"/>
        </a:p>
      </dgm:t>
    </dgm:pt>
    <dgm:pt modelId="{53F7B33A-3C0E-4257-92BC-7CA4C2A6F240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EA768D45-CDE4-4594-8601-C0F09FEDC966}" type="parTrans" cxnId="{FFF2BD84-9C57-45CA-9681-B4883534E8FE}">
      <dgm:prSet/>
      <dgm:spPr/>
      <dgm:t>
        <a:bodyPr/>
        <a:lstStyle/>
        <a:p>
          <a:endParaRPr lang="es-PR"/>
        </a:p>
      </dgm:t>
    </dgm:pt>
    <dgm:pt modelId="{475312AC-1951-4ED1-9A0B-C2724C35DF38}" type="sibTrans" cxnId="{FFF2BD84-9C57-45CA-9681-B4883534E8FE}">
      <dgm:prSet/>
      <dgm:spPr/>
      <dgm:t>
        <a:bodyPr/>
        <a:lstStyle/>
        <a:p>
          <a:endParaRPr lang="es-PR"/>
        </a:p>
      </dgm:t>
    </dgm:pt>
    <dgm:pt modelId="{83EE5E74-48C5-49B2-B357-1FB1D5E78C43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014019A5-BFDB-4E42-BBB1-DFA164E0D2F9}" type="parTrans" cxnId="{3B2C2502-3CAB-426B-A922-B754219B2400}">
      <dgm:prSet/>
      <dgm:spPr/>
      <dgm:t>
        <a:bodyPr/>
        <a:lstStyle/>
        <a:p>
          <a:endParaRPr lang="es-PR"/>
        </a:p>
      </dgm:t>
    </dgm:pt>
    <dgm:pt modelId="{D2054883-C1D2-4A19-AA1A-4555AA535D85}" type="sibTrans" cxnId="{3B2C2502-3CAB-426B-A922-B754219B2400}">
      <dgm:prSet/>
      <dgm:spPr/>
      <dgm:t>
        <a:bodyPr/>
        <a:lstStyle/>
        <a:p>
          <a:endParaRPr lang="es-PR"/>
        </a:p>
      </dgm:t>
    </dgm:pt>
    <dgm:pt modelId="{34B45422-823B-4BE0-9526-CFCB4004D44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6E0C9249-9266-431D-9D43-02CC4F34B337}" type="parTrans" cxnId="{AF42D38E-D2EF-4953-8ADE-025DEDD4A8FB}">
      <dgm:prSet/>
      <dgm:spPr/>
      <dgm:t>
        <a:bodyPr/>
        <a:lstStyle/>
        <a:p>
          <a:endParaRPr lang="es-PR"/>
        </a:p>
      </dgm:t>
    </dgm:pt>
    <dgm:pt modelId="{915E9166-A0CA-4F82-84A2-A788D0F77FF2}" type="sibTrans" cxnId="{AF42D38E-D2EF-4953-8ADE-025DEDD4A8FB}">
      <dgm:prSet/>
      <dgm:spPr/>
      <dgm:t>
        <a:bodyPr/>
        <a:lstStyle/>
        <a:p>
          <a:endParaRPr lang="es-PR"/>
        </a:p>
      </dgm:t>
    </dgm:pt>
    <dgm:pt modelId="{4469C056-5EA5-48B7-969D-094B90C5A9A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GPR</a:t>
          </a:r>
          <a:r>
            <a:rPr lang="en-US" baseline="-25000" dirty="0"/>
            <a:t>8x8</a:t>
          </a:r>
          <a:endParaRPr lang="es-PR" baseline="-25000" dirty="0"/>
        </a:p>
      </dgm:t>
    </dgm:pt>
    <dgm:pt modelId="{BD992E4C-F32D-46C7-9A8B-5F65C1B5F836}" type="parTrans" cxnId="{703953D7-F8C8-405B-9575-C7D36B33D7D8}">
      <dgm:prSet/>
      <dgm:spPr/>
      <dgm:t>
        <a:bodyPr/>
        <a:lstStyle/>
        <a:p>
          <a:endParaRPr lang="es-PR"/>
        </a:p>
      </dgm:t>
    </dgm:pt>
    <dgm:pt modelId="{46F3F5D3-B49C-4EEB-988D-9AC5693435B4}" type="sibTrans" cxnId="{703953D7-F8C8-405B-9575-C7D36B33D7D8}">
      <dgm:prSet/>
      <dgm:spPr/>
      <dgm:t>
        <a:bodyPr/>
        <a:lstStyle/>
        <a:p>
          <a:endParaRPr lang="es-PR"/>
        </a:p>
      </dgm:t>
    </dgm:pt>
    <dgm:pt modelId="{CC7FD3DA-4BA2-4BB4-8514-548779DE92E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Request Handler</a:t>
          </a:r>
          <a:endParaRPr lang="es-PR" baseline="0" dirty="0"/>
        </a:p>
      </dgm:t>
    </dgm:pt>
    <dgm:pt modelId="{8CFD5C30-139E-4165-B67F-397A6FDC12D1}" type="parTrans" cxnId="{F307D5CF-8607-4D7C-B44C-A617B2A8528F}">
      <dgm:prSet/>
      <dgm:spPr/>
      <dgm:t>
        <a:bodyPr/>
        <a:lstStyle/>
        <a:p>
          <a:endParaRPr lang="es-PR"/>
        </a:p>
      </dgm:t>
    </dgm:pt>
    <dgm:pt modelId="{7CFEF323-2C82-4739-8A41-B2C4C90BCB0A}" type="sibTrans" cxnId="{F307D5CF-8607-4D7C-B44C-A617B2A8528F}">
      <dgm:prSet/>
      <dgm:spPr/>
      <dgm:t>
        <a:bodyPr/>
        <a:lstStyle/>
        <a:p>
          <a:endParaRPr lang="es-PR"/>
        </a:p>
      </dgm:t>
    </dgm:pt>
    <dgm:pt modelId="{BE33FAF9-1C78-4DB7-895C-388F7D55E728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D9A75527-EC87-4D01-8ED8-CDEAFFDD851A}" type="parTrans" cxnId="{099D73B5-DA24-4D36-842B-27094EEC9F09}">
      <dgm:prSet/>
      <dgm:spPr/>
      <dgm:t>
        <a:bodyPr/>
        <a:lstStyle/>
        <a:p>
          <a:endParaRPr lang="es-PR"/>
        </a:p>
      </dgm:t>
    </dgm:pt>
    <dgm:pt modelId="{1765B7E4-5936-41E1-AA01-610C9D0E56FA}" type="sibTrans" cxnId="{099D73B5-DA24-4D36-842B-27094EEC9F09}">
      <dgm:prSet/>
      <dgm:spPr/>
      <dgm:t>
        <a:bodyPr/>
        <a:lstStyle/>
        <a:p>
          <a:endParaRPr lang="es-PR"/>
        </a:p>
      </dgm:t>
    </dgm:pt>
    <dgm:pt modelId="{DD0B4C89-934B-4CBD-9D68-6D2222EC10C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BFA78A9D-95CF-4D29-AC73-695EC9390208}" type="parTrans" cxnId="{5D6E8A92-04A0-4159-8129-54FCF5224809}">
      <dgm:prSet/>
      <dgm:spPr/>
      <dgm:t>
        <a:bodyPr/>
        <a:lstStyle/>
        <a:p>
          <a:endParaRPr lang="es-PR"/>
        </a:p>
      </dgm:t>
    </dgm:pt>
    <dgm:pt modelId="{B684B1F4-F6D0-418D-933A-735BAEE41C6D}" type="sibTrans" cxnId="{5D6E8A92-04A0-4159-8129-54FCF5224809}">
      <dgm:prSet/>
      <dgm:spPr/>
      <dgm:t>
        <a:bodyPr/>
        <a:lstStyle/>
        <a:p>
          <a:endParaRPr lang="es-PR"/>
        </a:p>
      </dgm:t>
    </dgm:pt>
    <dgm:pt modelId="{BFD0CEFA-A13E-4C2D-A9E1-30E3D3A9BA8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D8B5A871-EFB4-4B45-B518-C25BC913C4A9}" type="parTrans" cxnId="{EB2D816B-E66C-4C02-9B67-52717E71E6BB}">
      <dgm:prSet/>
      <dgm:spPr/>
      <dgm:t>
        <a:bodyPr/>
        <a:lstStyle/>
        <a:p>
          <a:endParaRPr lang="es-PR"/>
        </a:p>
      </dgm:t>
    </dgm:pt>
    <dgm:pt modelId="{F2A53FD4-462B-4521-8424-4AD2F659548A}" type="sibTrans" cxnId="{EB2D816B-E66C-4C02-9B67-52717E71E6BB}">
      <dgm:prSet/>
      <dgm:spPr/>
      <dgm:t>
        <a:bodyPr/>
        <a:lstStyle/>
        <a:p>
          <a:endParaRPr lang="es-PR"/>
        </a:p>
      </dgm:t>
    </dgm:pt>
    <dgm:pt modelId="{F5FBEA2D-4A23-49DD-83BB-473F951C3303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9B0B72BD-D5AC-4107-83B8-A0B5502E2F47}" type="parTrans" cxnId="{6AF0F0B4-8BA0-4EA0-AA02-6B0A950005F8}">
      <dgm:prSet/>
      <dgm:spPr/>
      <dgm:t>
        <a:bodyPr/>
        <a:lstStyle/>
        <a:p>
          <a:endParaRPr lang="es-PR"/>
        </a:p>
      </dgm:t>
    </dgm:pt>
    <dgm:pt modelId="{BDF66D77-4F52-4A7E-8A65-33CE0188030B}" type="sibTrans" cxnId="{6AF0F0B4-8BA0-4EA0-AA02-6B0A950005F8}">
      <dgm:prSet/>
      <dgm:spPr/>
      <dgm:t>
        <a:bodyPr/>
        <a:lstStyle/>
        <a:p>
          <a:endParaRPr lang="es-PR"/>
        </a:p>
      </dgm:t>
    </dgm:pt>
    <dgm:pt modelId="{064A3E46-E39D-441F-A34F-89B73CD4602D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AE72F89F-E2FF-4810-94FD-1E58CDD96DD8}" type="parTrans" cxnId="{5A623D73-9129-4E6E-9090-5808189969EE}">
      <dgm:prSet/>
      <dgm:spPr/>
      <dgm:t>
        <a:bodyPr/>
        <a:lstStyle/>
        <a:p>
          <a:endParaRPr lang="es-PR"/>
        </a:p>
      </dgm:t>
    </dgm:pt>
    <dgm:pt modelId="{F3DC48C2-5C20-4818-9378-74D23062BA54}" type="sibTrans" cxnId="{5A623D73-9129-4E6E-9090-5808189969EE}">
      <dgm:prSet/>
      <dgm:spPr/>
      <dgm:t>
        <a:bodyPr/>
        <a:lstStyle/>
        <a:p>
          <a:endParaRPr lang="es-PR"/>
        </a:p>
      </dgm:t>
    </dgm:pt>
    <dgm:pt modelId="{32DE28B7-22E0-4798-9633-6447C8C8549D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69E50312-DFA2-4B99-9354-5B9EC79BEE5B}" type="parTrans" cxnId="{A7112858-24DF-49CD-894E-F4A38BE9F7A2}">
      <dgm:prSet/>
      <dgm:spPr/>
      <dgm:t>
        <a:bodyPr/>
        <a:lstStyle/>
        <a:p>
          <a:endParaRPr lang="es-PR"/>
        </a:p>
      </dgm:t>
    </dgm:pt>
    <dgm:pt modelId="{DC525D60-3809-458B-B81A-5742030AAAD4}" type="sibTrans" cxnId="{A7112858-24DF-49CD-894E-F4A38BE9F7A2}">
      <dgm:prSet/>
      <dgm:spPr/>
      <dgm:t>
        <a:bodyPr/>
        <a:lstStyle/>
        <a:p>
          <a:endParaRPr lang="es-PR"/>
        </a:p>
      </dgm:t>
    </dgm:pt>
    <dgm:pt modelId="{341C4989-472B-414F-A686-BC816AFDD20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8EDC3654-6770-4016-8479-746C18FCFC75}" type="parTrans" cxnId="{2804809E-7224-4861-9809-447778A0766F}">
      <dgm:prSet/>
      <dgm:spPr/>
      <dgm:t>
        <a:bodyPr/>
        <a:lstStyle/>
        <a:p>
          <a:endParaRPr lang="es-PR"/>
        </a:p>
      </dgm:t>
    </dgm:pt>
    <dgm:pt modelId="{3BC0D427-A1E3-4690-8877-10C837B12C9A}" type="sibTrans" cxnId="{2804809E-7224-4861-9809-447778A0766F}">
      <dgm:prSet/>
      <dgm:spPr/>
      <dgm:t>
        <a:bodyPr/>
        <a:lstStyle/>
        <a:p>
          <a:endParaRPr lang="es-PR"/>
        </a:p>
      </dgm:t>
    </dgm:pt>
    <dgm:pt modelId="{F6A09E2C-AE17-4738-BA29-FD4BC225912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09E0FEB9-0181-4086-8D95-2D077A8A97FA}" type="parTrans" cxnId="{9E317064-6289-43C7-A65D-EB3F1F6874C7}">
      <dgm:prSet/>
      <dgm:spPr/>
      <dgm:t>
        <a:bodyPr/>
        <a:lstStyle/>
        <a:p>
          <a:endParaRPr lang="es-PR"/>
        </a:p>
      </dgm:t>
    </dgm:pt>
    <dgm:pt modelId="{3A8CBC2A-FDD9-4557-81E8-86EE2674B3EF}" type="sibTrans" cxnId="{9E317064-6289-43C7-A65D-EB3F1F6874C7}">
      <dgm:prSet/>
      <dgm:spPr/>
      <dgm:t>
        <a:bodyPr/>
        <a:lstStyle/>
        <a:p>
          <a:endParaRPr lang="es-PR"/>
        </a:p>
      </dgm:t>
    </dgm:pt>
    <dgm:pt modelId="{6C105CD1-2088-4C4B-9E52-9FACBFC428A7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Register</a:t>
          </a:r>
          <a:r>
            <a:rPr lang="en-US" baseline="0" dirty="0"/>
            <a:t>s</a:t>
          </a:r>
          <a:r>
            <a:rPr lang="en-US" baseline="-25000" dirty="0"/>
            <a:t>4*8</a:t>
          </a:r>
          <a:endParaRPr lang="es-PR" baseline="-25000" dirty="0"/>
        </a:p>
      </dgm:t>
    </dgm:pt>
    <dgm:pt modelId="{13A4E7B4-BC54-4F8F-B7BD-73B054460C99}" type="sibTrans" cxnId="{A2ADD78D-43CB-4096-ABF8-A830D944A084}">
      <dgm:prSet/>
      <dgm:spPr/>
      <dgm:t>
        <a:bodyPr/>
        <a:lstStyle/>
        <a:p>
          <a:endParaRPr lang="es-PR"/>
        </a:p>
      </dgm:t>
    </dgm:pt>
    <dgm:pt modelId="{47F6FA2E-4A85-40AC-95EC-5311DEE6C674}" type="parTrans" cxnId="{A2ADD78D-43CB-4096-ABF8-A830D944A084}">
      <dgm:prSet/>
      <dgm:spPr/>
      <dgm:t>
        <a:bodyPr/>
        <a:lstStyle/>
        <a:p>
          <a:endParaRPr lang="es-PR"/>
        </a:p>
      </dgm:t>
    </dgm:pt>
    <dgm:pt modelId="{0593D29C-4EAF-41E4-806E-4EDA02FBC440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Load Control</a:t>
          </a:r>
          <a:endParaRPr lang="es-PR" dirty="0"/>
        </a:p>
      </dgm:t>
    </dgm:pt>
    <dgm:pt modelId="{B11AB683-E6EB-4AFD-BDBC-373511C2B5D0}" type="parTrans" cxnId="{A3070B53-150D-48A4-BC1B-09E26F42D664}">
      <dgm:prSet/>
      <dgm:spPr/>
      <dgm:t>
        <a:bodyPr/>
        <a:lstStyle/>
        <a:p>
          <a:endParaRPr lang="es-PR"/>
        </a:p>
      </dgm:t>
    </dgm:pt>
    <dgm:pt modelId="{73CCEEE6-D627-45D8-9C1B-9F75A522BA3F}" type="sibTrans" cxnId="{A3070B53-150D-48A4-BC1B-09E26F42D664}">
      <dgm:prSet/>
      <dgm:spPr/>
      <dgm:t>
        <a:bodyPr/>
        <a:lstStyle/>
        <a:p>
          <a:endParaRPr lang="es-PR"/>
        </a:p>
      </dgm:t>
    </dgm:pt>
    <dgm:pt modelId="{DD988A0A-B9F3-40E1-B765-B4498D7F4C34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/>
            <a:t>Instruction Decoder</a:t>
          </a:r>
          <a:endParaRPr lang="es-PR" dirty="0"/>
        </a:p>
      </dgm:t>
    </dgm:pt>
    <dgm:pt modelId="{5DA076BB-4636-45D4-9A41-20176F5FC4E1}" type="parTrans" cxnId="{036405AF-B8C9-49E2-8717-6F16C92BAB07}">
      <dgm:prSet/>
      <dgm:spPr/>
      <dgm:t>
        <a:bodyPr/>
        <a:lstStyle/>
        <a:p>
          <a:endParaRPr lang="es-PR"/>
        </a:p>
      </dgm:t>
    </dgm:pt>
    <dgm:pt modelId="{CB0BD540-F4D9-4A6C-B7F5-77AEABE603FF}" type="sibTrans" cxnId="{036405AF-B8C9-49E2-8717-6F16C92BAB07}">
      <dgm:prSet/>
      <dgm:spPr/>
      <dgm:t>
        <a:bodyPr/>
        <a:lstStyle/>
        <a:p>
          <a:endParaRPr lang="es-PR"/>
        </a:p>
      </dgm:t>
    </dgm:pt>
    <dgm:pt modelId="{CFA927AD-6438-4B7C-9A16-FB9244FCA959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aseline="0" dirty="0"/>
            <a:t>Scheduler</a:t>
          </a:r>
          <a:endParaRPr lang="es-PR" baseline="0" dirty="0"/>
        </a:p>
      </dgm:t>
    </dgm:pt>
    <dgm:pt modelId="{A223F23A-2912-4396-BDAF-091B48FFBE83}" type="parTrans" cxnId="{CAA1C7C9-2192-4E39-B6C5-8BA27F987D62}">
      <dgm:prSet/>
      <dgm:spPr/>
      <dgm:t>
        <a:bodyPr/>
        <a:lstStyle/>
        <a:p>
          <a:endParaRPr lang="es-PR"/>
        </a:p>
      </dgm:t>
    </dgm:pt>
    <dgm:pt modelId="{2E4C7A84-5B88-4AF2-A1D3-287D59D62E2B}" type="sibTrans" cxnId="{CAA1C7C9-2192-4E39-B6C5-8BA27F987D62}">
      <dgm:prSet/>
      <dgm:spPr/>
      <dgm:t>
        <a:bodyPr/>
        <a:lstStyle/>
        <a:p>
          <a:endParaRPr lang="es-PR"/>
        </a:p>
      </dgm:t>
    </dgm:pt>
    <dgm:pt modelId="{E4BC5B45-58E4-45E5-9273-B9A3054353D2}" type="pres">
      <dgm:prSet presAssocID="{83D18A2C-422A-4D85-AC17-F5381BA8CDD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913A05-E76B-4A61-BF26-1A5ED1B52B64}" type="pres">
      <dgm:prSet presAssocID="{AF7254C4-72C3-4B4D-87D0-6C0CCBAFF363}" presName="vertOne" presStyleCnt="0"/>
      <dgm:spPr/>
    </dgm:pt>
    <dgm:pt modelId="{6A3C23F5-B959-4DC3-93B6-0CA3DBDD9FF0}" type="pres">
      <dgm:prSet presAssocID="{AF7254C4-72C3-4B4D-87D0-6C0CCBAFF363}" presName="txOne" presStyleLbl="node0" presStyleIdx="0" presStyleCnt="3">
        <dgm:presLayoutVars>
          <dgm:chPref val="3"/>
        </dgm:presLayoutVars>
      </dgm:prSet>
      <dgm:spPr/>
    </dgm:pt>
    <dgm:pt modelId="{A22FDE60-0FE7-4D6C-84C0-552088417893}" type="pres">
      <dgm:prSet presAssocID="{AF7254C4-72C3-4B4D-87D0-6C0CCBAFF363}" presName="parTransOne" presStyleCnt="0"/>
      <dgm:spPr/>
    </dgm:pt>
    <dgm:pt modelId="{67F56A3D-02F6-4985-A4F9-9428673224CF}" type="pres">
      <dgm:prSet presAssocID="{AF7254C4-72C3-4B4D-87D0-6C0CCBAFF363}" presName="horzOne" presStyleCnt="0"/>
      <dgm:spPr/>
    </dgm:pt>
    <dgm:pt modelId="{D96E8C76-A532-491C-ACF1-8421E4E54D6D}" type="pres">
      <dgm:prSet presAssocID="{0593D29C-4EAF-41E4-806E-4EDA02FBC440}" presName="vertTwo" presStyleCnt="0"/>
      <dgm:spPr/>
    </dgm:pt>
    <dgm:pt modelId="{67D9C90F-F583-4F9D-9EB9-A6250551FA41}" type="pres">
      <dgm:prSet presAssocID="{0593D29C-4EAF-41E4-806E-4EDA02FBC440}" presName="txTwo" presStyleLbl="node2" presStyleIdx="0" presStyleCnt="3">
        <dgm:presLayoutVars>
          <dgm:chPref val="3"/>
        </dgm:presLayoutVars>
      </dgm:prSet>
      <dgm:spPr/>
    </dgm:pt>
    <dgm:pt modelId="{23022A42-99CF-4947-A09E-D90AC77B10EE}" type="pres">
      <dgm:prSet presAssocID="{0593D29C-4EAF-41E4-806E-4EDA02FBC440}" presName="horzTwo" presStyleCnt="0"/>
      <dgm:spPr/>
    </dgm:pt>
    <dgm:pt modelId="{EC7EF463-9A62-4620-A843-2E0DB022FD7B}" type="pres">
      <dgm:prSet presAssocID="{73F878E3-266B-41AA-AEB1-1AB29EF253A6}" presName="sibSpaceOne" presStyleCnt="0"/>
      <dgm:spPr/>
    </dgm:pt>
    <dgm:pt modelId="{EB0A2E54-BCCA-45DB-9081-03D25963DF5E}" type="pres">
      <dgm:prSet presAssocID="{61621566-6311-4B6D-A12C-72BCCDC9834E}" presName="vertOne" presStyleCnt="0"/>
      <dgm:spPr/>
    </dgm:pt>
    <dgm:pt modelId="{3484537A-6B4A-42F1-8372-6E17B946A73D}" type="pres">
      <dgm:prSet presAssocID="{61621566-6311-4B6D-A12C-72BCCDC9834E}" presName="txOne" presStyleLbl="node0" presStyleIdx="1" presStyleCnt="3">
        <dgm:presLayoutVars>
          <dgm:chPref val="3"/>
        </dgm:presLayoutVars>
      </dgm:prSet>
      <dgm:spPr/>
    </dgm:pt>
    <dgm:pt modelId="{255BF8DE-7084-4E75-91A9-03A228F87DA3}" type="pres">
      <dgm:prSet presAssocID="{61621566-6311-4B6D-A12C-72BCCDC9834E}" presName="parTransOne" presStyleCnt="0"/>
      <dgm:spPr/>
    </dgm:pt>
    <dgm:pt modelId="{4DC70F69-3058-407D-A4B1-2D474DEFF003}" type="pres">
      <dgm:prSet presAssocID="{61621566-6311-4B6D-A12C-72BCCDC9834E}" presName="horzOne" presStyleCnt="0"/>
      <dgm:spPr/>
    </dgm:pt>
    <dgm:pt modelId="{299BE33C-7722-4AFB-848C-CA0876C0EBD5}" type="pres">
      <dgm:prSet presAssocID="{DD988A0A-B9F3-40E1-B765-B4498D7F4C34}" presName="vertTwo" presStyleCnt="0"/>
      <dgm:spPr/>
    </dgm:pt>
    <dgm:pt modelId="{61E7C842-D4D4-4A70-87B8-7E44AA1BBEBA}" type="pres">
      <dgm:prSet presAssocID="{DD988A0A-B9F3-40E1-B765-B4498D7F4C34}" presName="txTwo" presStyleLbl="node2" presStyleIdx="1" presStyleCnt="3">
        <dgm:presLayoutVars>
          <dgm:chPref val="3"/>
        </dgm:presLayoutVars>
      </dgm:prSet>
      <dgm:spPr/>
    </dgm:pt>
    <dgm:pt modelId="{AEE56E2F-9799-42B7-9DAF-8BD97D3B5C50}" type="pres">
      <dgm:prSet presAssocID="{DD988A0A-B9F3-40E1-B765-B4498D7F4C34}" presName="horzTwo" presStyleCnt="0"/>
      <dgm:spPr/>
    </dgm:pt>
    <dgm:pt modelId="{FA62A255-7CEA-4B61-819E-D9AC008D0425}" type="pres">
      <dgm:prSet presAssocID="{08A5ED91-848F-457A-A148-CC880247AFCE}" presName="sibSpaceOne" presStyleCnt="0"/>
      <dgm:spPr/>
    </dgm:pt>
    <dgm:pt modelId="{3B3F6462-1520-4350-81CF-024F9303192C}" type="pres">
      <dgm:prSet presAssocID="{BF9EE0E9-DF1B-46EC-AF63-B8DF3AC87704}" presName="vertOne" presStyleCnt="0"/>
      <dgm:spPr/>
    </dgm:pt>
    <dgm:pt modelId="{BF59740F-8530-4F3C-A244-CD8E3AC44466}" type="pres">
      <dgm:prSet presAssocID="{BF9EE0E9-DF1B-46EC-AF63-B8DF3AC87704}" presName="txOne" presStyleLbl="node0" presStyleIdx="2" presStyleCnt="3">
        <dgm:presLayoutVars>
          <dgm:chPref val="3"/>
        </dgm:presLayoutVars>
      </dgm:prSet>
      <dgm:spPr/>
    </dgm:pt>
    <dgm:pt modelId="{B5564E1A-0517-4F35-A3B1-4E4BFFA5B45A}" type="pres">
      <dgm:prSet presAssocID="{BF9EE0E9-DF1B-46EC-AF63-B8DF3AC87704}" presName="parTransOne" presStyleCnt="0"/>
      <dgm:spPr/>
    </dgm:pt>
    <dgm:pt modelId="{28B78D1F-BEDF-4C6E-B59C-3002AE9DD48D}" type="pres">
      <dgm:prSet presAssocID="{BF9EE0E9-DF1B-46EC-AF63-B8DF3AC87704}" presName="horzOne" presStyleCnt="0"/>
      <dgm:spPr/>
    </dgm:pt>
    <dgm:pt modelId="{8F6FDADB-263A-48E6-9CB7-6AD84BBD698C}" type="pres">
      <dgm:prSet presAssocID="{6C105CD1-2088-4C4B-9E52-9FACBFC428A7}" presName="vertTwo" presStyleCnt="0"/>
      <dgm:spPr/>
    </dgm:pt>
    <dgm:pt modelId="{8F1146F1-7EB9-4FAD-98FE-196B4E5CC9D6}" type="pres">
      <dgm:prSet presAssocID="{6C105CD1-2088-4C4B-9E52-9FACBFC428A7}" presName="txTwo" presStyleLbl="node2" presStyleIdx="2" presStyleCnt="3">
        <dgm:presLayoutVars>
          <dgm:chPref val="3"/>
        </dgm:presLayoutVars>
      </dgm:prSet>
      <dgm:spPr/>
    </dgm:pt>
    <dgm:pt modelId="{CE20FF6B-897D-4610-AFD4-39FB5FFD5569}" type="pres">
      <dgm:prSet presAssocID="{6C105CD1-2088-4C4B-9E52-9FACBFC428A7}" presName="parTransTwo" presStyleCnt="0"/>
      <dgm:spPr/>
    </dgm:pt>
    <dgm:pt modelId="{8DCD21FC-21B1-4F2A-8F84-8A325F8AD324}" type="pres">
      <dgm:prSet presAssocID="{6C105CD1-2088-4C4B-9E52-9FACBFC428A7}" presName="horzTwo" presStyleCnt="0"/>
      <dgm:spPr/>
    </dgm:pt>
    <dgm:pt modelId="{C6D3BD4D-CEA9-48F6-AB05-99503931768F}" type="pres">
      <dgm:prSet presAssocID="{0C234DC4-8B45-471D-89F5-B81B75E7C188}" presName="vertThree" presStyleCnt="0"/>
      <dgm:spPr/>
    </dgm:pt>
    <dgm:pt modelId="{4E7377E3-73E0-423C-8C95-7A3BD0042A1D}" type="pres">
      <dgm:prSet presAssocID="{0C234DC4-8B45-471D-89F5-B81B75E7C188}" presName="txThree" presStyleLbl="node3" presStyleIdx="0" presStyleCnt="2">
        <dgm:presLayoutVars>
          <dgm:chPref val="3"/>
        </dgm:presLayoutVars>
      </dgm:prSet>
      <dgm:spPr/>
    </dgm:pt>
    <dgm:pt modelId="{99A88C3A-8752-4580-B00F-2BE117C96E00}" type="pres">
      <dgm:prSet presAssocID="{0C234DC4-8B45-471D-89F5-B81B75E7C188}" presName="horzThree" presStyleCnt="0"/>
      <dgm:spPr/>
    </dgm:pt>
    <dgm:pt modelId="{948FCA14-9BD8-4534-881D-E0AB9E2EC711}" type="pres">
      <dgm:prSet presAssocID="{0C5FED11-0CB1-4952-A5C8-C6153927450F}" presName="sibSpaceThree" presStyleCnt="0"/>
      <dgm:spPr/>
    </dgm:pt>
    <dgm:pt modelId="{7D13A1FE-3E54-4FC4-B250-131B60C6FD14}" type="pres">
      <dgm:prSet presAssocID="{CFA927AD-6438-4B7C-9A16-FB9244FCA959}" presName="vertThree" presStyleCnt="0"/>
      <dgm:spPr/>
    </dgm:pt>
    <dgm:pt modelId="{E2CD01D2-38B3-418E-8837-A05F142B2D52}" type="pres">
      <dgm:prSet presAssocID="{CFA927AD-6438-4B7C-9A16-FB9244FCA959}" presName="txThree" presStyleLbl="node3" presStyleIdx="1" presStyleCnt="2">
        <dgm:presLayoutVars>
          <dgm:chPref val="3"/>
        </dgm:presLayoutVars>
      </dgm:prSet>
      <dgm:spPr/>
    </dgm:pt>
    <dgm:pt modelId="{C1A72201-E35E-4406-A5EF-4C437B3B03FF}" type="pres">
      <dgm:prSet presAssocID="{CFA927AD-6438-4B7C-9A16-FB9244FCA959}" presName="parTransThree" presStyleCnt="0"/>
      <dgm:spPr/>
    </dgm:pt>
    <dgm:pt modelId="{3167FE0D-F3D2-424B-A66D-439A69A82768}" type="pres">
      <dgm:prSet presAssocID="{CFA927AD-6438-4B7C-9A16-FB9244FCA959}" presName="horzThree" presStyleCnt="0"/>
      <dgm:spPr/>
    </dgm:pt>
    <dgm:pt modelId="{C318DF4F-5DE7-4EB4-8D32-A474D249797C}" type="pres">
      <dgm:prSet presAssocID="{E180B967-2045-4CE2-90CC-58B792CF7DC7}" presName="vertFour" presStyleCnt="0">
        <dgm:presLayoutVars>
          <dgm:chPref val="3"/>
        </dgm:presLayoutVars>
      </dgm:prSet>
      <dgm:spPr/>
    </dgm:pt>
    <dgm:pt modelId="{6CC9547E-5B6F-4E34-9B57-4FF599D4EAE9}" type="pres">
      <dgm:prSet presAssocID="{E180B967-2045-4CE2-90CC-58B792CF7DC7}" presName="txFour" presStyleLbl="node4" presStyleIdx="0" presStyleCnt="17">
        <dgm:presLayoutVars>
          <dgm:chPref val="3"/>
        </dgm:presLayoutVars>
      </dgm:prSet>
      <dgm:spPr/>
    </dgm:pt>
    <dgm:pt modelId="{9C63A166-B2D8-4CEF-B9EB-673C904AD4EE}" type="pres">
      <dgm:prSet presAssocID="{E180B967-2045-4CE2-90CC-58B792CF7DC7}" presName="parTransFour" presStyleCnt="0"/>
      <dgm:spPr/>
    </dgm:pt>
    <dgm:pt modelId="{8495AA53-1C89-4CC2-BF7E-D2D143B7E5D2}" type="pres">
      <dgm:prSet presAssocID="{E180B967-2045-4CE2-90CC-58B792CF7DC7}" presName="horzFour" presStyleCnt="0"/>
      <dgm:spPr/>
    </dgm:pt>
    <dgm:pt modelId="{9D68F6FF-05EF-4D47-842A-0ACE3F591E28}" type="pres">
      <dgm:prSet presAssocID="{A14E8D90-9623-4E40-A6EC-330F4DDE627A}" presName="vertFour" presStyleCnt="0">
        <dgm:presLayoutVars>
          <dgm:chPref val="3"/>
        </dgm:presLayoutVars>
      </dgm:prSet>
      <dgm:spPr/>
    </dgm:pt>
    <dgm:pt modelId="{DE431D4E-AC41-4FD0-A0D0-5E2CF5FA38EA}" type="pres">
      <dgm:prSet presAssocID="{A14E8D90-9623-4E40-A6EC-330F4DDE627A}" presName="txFour" presStyleLbl="node4" presStyleIdx="1" presStyleCnt="17">
        <dgm:presLayoutVars>
          <dgm:chPref val="3"/>
        </dgm:presLayoutVars>
      </dgm:prSet>
      <dgm:spPr/>
    </dgm:pt>
    <dgm:pt modelId="{CD0F79A4-13DF-4CCE-82E8-7FF3F4D75F57}" type="pres">
      <dgm:prSet presAssocID="{A14E8D90-9623-4E40-A6EC-330F4DDE627A}" presName="parTransFour" presStyleCnt="0"/>
      <dgm:spPr/>
    </dgm:pt>
    <dgm:pt modelId="{C237CA47-96FE-4EBF-9EFC-8CC747C0AB0E}" type="pres">
      <dgm:prSet presAssocID="{A14E8D90-9623-4E40-A6EC-330F4DDE627A}" presName="horzFour" presStyleCnt="0"/>
      <dgm:spPr/>
    </dgm:pt>
    <dgm:pt modelId="{B36C4467-ED8A-43EB-B1AE-3F6DE2C912BD}" type="pres">
      <dgm:prSet presAssocID="{D8BCC00D-8E8D-49B5-8C8C-1F014F364F3F}" presName="vertFour" presStyleCnt="0">
        <dgm:presLayoutVars>
          <dgm:chPref val="3"/>
        </dgm:presLayoutVars>
      </dgm:prSet>
      <dgm:spPr/>
    </dgm:pt>
    <dgm:pt modelId="{024C8C4F-CE41-4D02-BABD-BB12879E4EC8}" type="pres">
      <dgm:prSet presAssocID="{D8BCC00D-8E8D-49B5-8C8C-1F014F364F3F}" presName="txFour" presStyleLbl="node4" presStyleIdx="2" presStyleCnt="17">
        <dgm:presLayoutVars>
          <dgm:chPref val="3"/>
        </dgm:presLayoutVars>
      </dgm:prSet>
      <dgm:spPr/>
    </dgm:pt>
    <dgm:pt modelId="{CA93BEE6-4316-4C79-9DD1-E94A73E76B96}" type="pres">
      <dgm:prSet presAssocID="{D8BCC00D-8E8D-49B5-8C8C-1F014F364F3F}" presName="parTransFour" presStyleCnt="0"/>
      <dgm:spPr/>
    </dgm:pt>
    <dgm:pt modelId="{A4EE69B0-7C9B-479E-9B33-7EC97E16B175}" type="pres">
      <dgm:prSet presAssocID="{D8BCC00D-8E8D-49B5-8C8C-1F014F364F3F}" presName="horzFour" presStyleCnt="0"/>
      <dgm:spPr/>
    </dgm:pt>
    <dgm:pt modelId="{126B0145-97B5-4DA5-AC5E-3EF1D1809947}" type="pres">
      <dgm:prSet presAssocID="{83006AA2-CB65-47BE-B303-7BD708B2753F}" presName="vertFour" presStyleCnt="0">
        <dgm:presLayoutVars>
          <dgm:chPref val="3"/>
        </dgm:presLayoutVars>
      </dgm:prSet>
      <dgm:spPr/>
    </dgm:pt>
    <dgm:pt modelId="{69F2A634-BBC1-4928-921C-8419B3A06CD0}" type="pres">
      <dgm:prSet presAssocID="{83006AA2-CB65-47BE-B303-7BD708B2753F}" presName="txFour" presStyleLbl="node4" presStyleIdx="3" presStyleCnt="17">
        <dgm:presLayoutVars>
          <dgm:chPref val="3"/>
        </dgm:presLayoutVars>
      </dgm:prSet>
      <dgm:spPr/>
    </dgm:pt>
    <dgm:pt modelId="{EBEF75AF-FFDF-4918-A69E-E3110816280A}" type="pres">
      <dgm:prSet presAssocID="{83006AA2-CB65-47BE-B303-7BD708B2753F}" presName="horzFour" presStyleCnt="0"/>
      <dgm:spPr/>
    </dgm:pt>
    <dgm:pt modelId="{CF1C5678-4BB3-4B29-95A1-6A2C9802EA90}" type="pres">
      <dgm:prSet presAssocID="{71E071C4-51C0-4BBD-B19A-536FD1AAF02B}" presName="sibSpaceFour" presStyleCnt="0"/>
      <dgm:spPr/>
    </dgm:pt>
    <dgm:pt modelId="{438C44E2-8924-4ABC-AEEF-A62A9E48059C}" type="pres">
      <dgm:prSet presAssocID="{53F7B33A-3C0E-4257-92BC-7CA4C2A6F240}" presName="vertFour" presStyleCnt="0">
        <dgm:presLayoutVars>
          <dgm:chPref val="3"/>
        </dgm:presLayoutVars>
      </dgm:prSet>
      <dgm:spPr/>
    </dgm:pt>
    <dgm:pt modelId="{A740B6D2-D2B6-4107-91F0-C72BF13750BE}" type="pres">
      <dgm:prSet presAssocID="{53F7B33A-3C0E-4257-92BC-7CA4C2A6F240}" presName="txFour" presStyleLbl="node4" presStyleIdx="4" presStyleCnt="17">
        <dgm:presLayoutVars>
          <dgm:chPref val="3"/>
        </dgm:presLayoutVars>
      </dgm:prSet>
      <dgm:spPr/>
    </dgm:pt>
    <dgm:pt modelId="{B304A7F1-3076-4C51-BCF1-EB7E177B750F}" type="pres">
      <dgm:prSet presAssocID="{53F7B33A-3C0E-4257-92BC-7CA4C2A6F240}" presName="horzFour" presStyleCnt="0"/>
      <dgm:spPr/>
    </dgm:pt>
    <dgm:pt modelId="{0BB3582D-D08B-4179-A746-35AE3E090D9D}" type="pres">
      <dgm:prSet presAssocID="{475312AC-1951-4ED1-9A0B-C2724C35DF38}" presName="sibSpaceFour" presStyleCnt="0"/>
      <dgm:spPr/>
    </dgm:pt>
    <dgm:pt modelId="{E18BE4EE-F7B1-46DA-80D0-3E5F3790BCAF}" type="pres">
      <dgm:prSet presAssocID="{83EE5E74-48C5-49B2-B357-1FB1D5E78C43}" presName="vertFour" presStyleCnt="0">
        <dgm:presLayoutVars>
          <dgm:chPref val="3"/>
        </dgm:presLayoutVars>
      </dgm:prSet>
      <dgm:spPr/>
    </dgm:pt>
    <dgm:pt modelId="{19CDC550-F45E-4109-B4C7-32118447384B}" type="pres">
      <dgm:prSet presAssocID="{83EE5E74-48C5-49B2-B357-1FB1D5E78C43}" presName="txFour" presStyleLbl="node4" presStyleIdx="5" presStyleCnt="17">
        <dgm:presLayoutVars>
          <dgm:chPref val="3"/>
        </dgm:presLayoutVars>
      </dgm:prSet>
      <dgm:spPr/>
    </dgm:pt>
    <dgm:pt modelId="{00746E13-3C8F-49C0-A50C-D6B77AA4D1D7}" type="pres">
      <dgm:prSet presAssocID="{83EE5E74-48C5-49B2-B357-1FB1D5E78C43}" presName="horzFour" presStyleCnt="0"/>
      <dgm:spPr/>
    </dgm:pt>
    <dgm:pt modelId="{E857C799-2DBD-4A93-9493-AB2CBF347428}" type="pres">
      <dgm:prSet presAssocID="{D2054883-C1D2-4A19-AA1A-4555AA535D85}" presName="sibSpaceFour" presStyleCnt="0"/>
      <dgm:spPr/>
    </dgm:pt>
    <dgm:pt modelId="{CA95B8C8-D73A-4444-ACB7-5043A30FCF43}" type="pres">
      <dgm:prSet presAssocID="{34B45422-823B-4BE0-9526-CFCB4004D449}" presName="vertFour" presStyleCnt="0">
        <dgm:presLayoutVars>
          <dgm:chPref val="3"/>
        </dgm:presLayoutVars>
      </dgm:prSet>
      <dgm:spPr/>
    </dgm:pt>
    <dgm:pt modelId="{73468238-8141-433F-AF2F-6CF9EFC66F29}" type="pres">
      <dgm:prSet presAssocID="{34B45422-823B-4BE0-9526-CFCB4004D449}" presName="txFour" presStyleLbl="node4" presStyleIdx="6" presStyleCnt="17">
        <dgm:presLayoutVars>
          <dgm:chPref val="3"/>
        </dgm:presLayoutVars>
      </dgm:prSet>
      <dgm:spPr/>
    </dgm:pt>
    <dgm:pt modelId="{BCECC64E-4868-4F4C-9307-2B5AADD382ED}" type="pres">
      <dgm:prSet presAssocID="{34B45422-823B-4BE0-9526-CFCB4004D449}" presName="horzFour" presStyleCnt="0"/>
      <dgm:spPr/>
    </dgm:pt>
    <dgm:pt modelId="{9D38629B-FC98-4D50-9A42-94CD8372F9E8}" type="pres">
      <dgm:prSet presAssocID="{14D99367-EC88-4761-95CE-0B04A7645011}" presName="sibSpaceFour" presStyleCnt="0"/>
      <dgm:spPr/>
    </dgm:pt>
    <dgm:pt modelId="{406045DA-33E2-479E-9460-0126D9FF5A3E}" type="pres">
      <dgm:prSet presAssocID="{4469C056-5EA5-48B7-969D-094B90C5A9A0}" presName="vertFour" presStyleCnt="0">
        <dgm:presLayoutVars>
          <dgm:chPref val="3"/>
        </dgm:presLayoutVars>
      </dgm:prSet>
      <dgm:spPr/>
    </dgm:pt>
    <dgm:pt modelId="{A61264A7-6DBE-45BD-9716-D9E691F7E93B}" type="pres">
      <dgm:prSet presAssocID="{4469C056-5EA5-48B7-969D-094B90C5A9A0}" presName="txFour" presStyleLbl="node4" presStyleIdx="7" presStyleCnt="17">
        <dgm:presLayoutVars>
          <dgm:chPref val="3"/>
        </dgm:presLayoutVars>
      </dgm:prSet>
      <dgm:spPr/>
    </dgm:pt>
    <dgm:pt modelId="{FD7F9F12-4F1F-4F34-AA3B-57C66140DEB7}" type="pres">
      <dgm:prSet presAssocID="{4469C056-5EA5-48B7-969D-094B90C5A9A0}" presName="parTransFour" presStyleCnt="0"/>
      <dgm:spPr/>
    </dgm:pt>
    <dgm:pt modelId="{D7BA70B6-6C8B-4FF0-A63A-5E634D8E93B7}" type="pres">
      <dgm:prSet presAssocID="{4469C056-5EA5-48B7-969D-094B90C5A9A0}" presName="horzFour" presStyleCnt="0"/>
      <dgm:spPr/>
    </dgm:pt>
    <dgm:pt modelId="{81C32CA7-15B2-4D84-A712-F7A9822EBBCD}" type="pres">
      <dgm:prSet presAssocID="{CC7FD3DA-4BA2-4BB4-8514-548779DE92E7}" presName="vertFour" presStyleCnt="0">
        <dgm:presLayoutVars>
          <dgm:chPref val="3"/>
        </dgm:presLayoutVars>
      </dgm:prSet>
      <dgm:spPr/>
    </dgm:pt>
    <dgm:pt modelId="{0E3DA9EA-B6E5-4A75-9F6B-31018F0B5542}" type="pres">
      <dgm:prSet presAssocID="{CC7FD3DA-4BA2-4BB4-8514-548779DE92E7}" presName="txFour" presStyleLbl="node4" presStyleIdx="8" presStyleCnt="17">
        <dgm:presLayoutVars>
          <dgm:chPref val="3"/>
        </dgm:presLayoutVars>
      </dgm:prSet>
      <dgm:spPr/>
    </dgm:pt>
    <dgm:pt modelId="{65B6CC6F-B42E-4CE9-960B-2D4313527943}" type="pres">
      <dgm:prSet presAssocID="{CC7FD3DA-4BA2-4BB4-8514-548779DE92E7}" presName="parTransFour" presStyleCnt="0"/>
      <dgm:spPr/>
    </dgm:pt>
    <dgm:pt modelId="{75EE632A-F55C-4A26-9581-7AEF3C40753E}" type="pres">
      <dgm:prSet presAssocID="{CC7FD3DA-4BA2-4BB4-8514-548779DE92E7}" presName="horzFour" presStyleCnt="0"/>
      <dgm:spPr/>
    </dgm:pt>
    <dgm:pt modelId="{A2305E03-8C1C-44AC-B324-4998329FBABD}" type="pres">
      <dgm:prSet presAssocID="{BE33FAF9-1C78-4DB7-895C-388F7D55E728}" presName="vertFour" presStyleCnt="0">
        <dgm:presLayoutVars>
          <dgm:chPref val="3"/>
        </dgm:presLayoutVars>
      </dgm:prSet>
      <dgm:spPr/>
    </dgm:pt>
    <dgm:pt modelId="{D28B4D11-72E7-454D-81F0-33B53989EE45}" type="pres">
      <dgm:prSet presAssocID="{BE33FAF9-1C78-4DB7-895C-388F7D55E728}" presName="txFour" presStyleLbl="node4" presStyleIdx="9" presStyleCnt="17">
        <dgm:presLayoutVars>
          <dgm:chPref val="3"/>
        </dgm:presLayoutVars>
      </dgm:prSet>
      <dgm:spPr/>
    </dgm:pt>
    <dgm:pt modelId="{BA72A24B-8503-4C41-B638-D3AFCACE7B82}" type="pres">
      <dgm:prSet presAssocID="{BE33FAF9-1C78-4DB7-895C-388F7D55E728}" presName="parTransFour" presStyleCnt="0"/>
      <dgm:spPr/>
    </dgm:pt>
    <dgm:pt modelId="{BEA57FD2-9FA4-45CD-9F57-D0A0180570B4}" type="pres">
      <dgm:prSet presAssocID="{BE33FAF9-1C78-4DB7-895C-388F7D55E728}" presName="horzFour" presStyleCnt="0"/>
      <dgm:spPr/>
    </dgm:pt>
    <dgm:pt modelId="{D8272956-EBE4-42E9-A85C-782526E1FE01}" type="pres">
      <dgm:prSet presAssocID="{DD0B4C89-934B-4CBD-9D68-6D2222EC10C7}" presName="vertFour" presStyleCnt="0">
        <dgm:presLayoutVars>
          <dgm:chPref val="3"/>
        </dgm:presLayoutVars>
      </dgm:prSet>
      <dgm:spPr/>
    </dgm:pt>
    <dgm:pt modelId="{5E780070-8222-413B-BD27-5A1DF6630C0C}" type="pres">
      <dgm:prSet presAssocID="{DD0B4C89-934B-4CBD-9D68-6D2222EC10C7}" presName="txFour" presStyleLbl="node4" presStyleIdx="10" presStyleCnt="17">
        <dgm:presLayoutVars>
          <dgm:chPref val="3"/>
        </dgm:presLayoutVars>
      </dgm:prSet>
      <dgm:spPr/>
    </dgm:pt>
    <dgm:pt modelId="{7C92F006-DD39-4A37-AF97-4A8A80EF3FA8}" type="pres">
      <dgm:prSet presAssocID="{DD0B4C89-934B-4CBD-9D68-6D2222EC10C7}" presName="horzFour" presStyleCnt="0"/>
      <dgm:spPr/>
    </dgm:pt>
    <dgm:pt modelId="{87C97BFA-D1DD-4E48-B92A-41784BEC6A1C}" type="pres">
      <dgm:prSet presAssocID="{1765B7E4-5936-41E1-AA01-610C9D0E56FA}" presName="sibSpaceFour" presStyleCnt="0"/>
      <dgm:spPr/>
    </dgm:pt>
    <dgm:pt modelId="{054876CF-D823-48E1-8826-E64C02F06021}" type="pres">
      <dgm:prSet presAssocID="{BFD0CEFA-A13E-4C2D-A9E1-30E3D3A9BA81}" presName="vertFour" presStyleCnt="0">
        <dgm:presLayoutVars>
          <dgm:chPref val="3"/>
        </dgm:presLayoutVars>
      </dgm:prSet>
      <dgm:spPr/>
    </dgm:pt>
    <dgm:pt modelId="{10BC2EFE-87A3-4E16-ADF4-CE49E68FF3C2}" type="pres">
      <dgm:prSet presAssocID="{BFD0CEFA-A13E-4C2D-A9E1-30E3D3A9BA81}" presName="txFour" presStyleLbl="node4" presStyleIdx="11" presStyleCnt="17">
        <dgm:presLayoutVars>
          <dgm:chPref val="3"/>
        </dgm:presLayoutVars>
      </dgm:prSet>
      <dgm:spPr/>
    </dgm:pt>
    <dgm:pt modelId="{72630E93-341C-4099-9D27-3C5D00B6946B}" type="pres">
      <dgm:prSet presAssocID="{BFD0CEFA-A13E-4C2D-A9E1-30E3D3A9BA81}" presName="parTransFour" presStyleCnt="0"/>
      <dgm:spPr/>
    </dgm:pt>
    <dgm:pt modelId="{EED88433-7225-48DB-88DF-E15B7801137F}" type="pres">
      <dgm:prSet presAssocID="{BFD0CEFA-A13E-4C2D-A9E1-30E3D3A9BA81}" presName="horzFour" presStyleCnt="0"/>
      <dgm:spPr/>
    </dgm:pt>
    <dgm:pt modelId="{BDBB03D9-4DAB-44FA-B5BE-3471272EBC4F}" type="pres">
      <dgm:prSet presAssocID="{F5FBEA2D-4A23-49DD-83BB-473F951C3303}" presName="vertFour" presStyleCnt="0">
        <dgm:presLayoutVars>
          <dgm:chPref val="3"/>
        </dgm:presLayoutVars>
      </dgm:prSet>
      <dgm:spPr/>
    </dgm:pt>
    <dgm:pt modelId="{AC21542D-C0CE-4965-BCBF-3D472F1A198E}" type="pres">
      <dgm:prSet presAssocID="{F5FBEA2D-4A23-49DD-83BB-473F951C3303}" presName="txFour" presStyleLbl="node4" presStyleIdx="12" presStyleCnt="17">
        <dgm:presLayoutVars>
          <dgm:chPref val="3"/>
        </dgm:presLayoutVars>
      </dgm:prSet>
      <dgm:spPr/>
    </dgm:pt>
    <dgm:pt modelId="{6FC1F516-8043-4F3E-879A-5A14507D577B}" type="pres">
      <dgm:prSet presAssocID="{F5FBEA2D-4A23-49DD-83BB-473F951C3303}" presName="horzFour" presStyleCnt="0"/>
      <dgm:spPr/>
    </dgm:pt>
    <dgm:pt modelId="{E81D2AAE-CBB8-4127-AD63-2CF6924D68F8}" type="pres">
      <dgm:prSet presAssocID="{F2A53FD4-462B-4521-8424-4AD2F659548A}" presName="sibSpaceFour" presStyleCnt="0"/>
      <dgm:spPr/>
    </dgm:pt>
    <dgm:pt modelId="{EB771C63-C6CD-48A8-8D95-453B84B7483C}" type="pres">
      <dgm:prSet presAssocID="{064A3E46-E39D-441F-A34F-89B73CD4602D}" presName="vertFour" presStyleCnt="0">
        <dgm:presLayoutVars>
          <dgm:chPref val="3"/>
        </dgm:presLayoutVars>
      </dgm:prSet>
      <dgm:spPr/>
    </dgm:pt>
    <dgm:pt modelId="{E004E420-8CE6-4167-BE0F-A139F2B72F00}" type="pres">
      <dgm:prSet presAssocID="{064A3E46-E39D-441F-A34F-89B73CD4602D}" presName="txFour" presStyleLbl="node4" presStyleIdx="13" presStyleCnt="17">
        <dgm:presLayoutVars>
          <dgm:chPref val="3"/>
        </dgm:presLayoutVars>
      </dgm:prSet>
      <dgm:spPr/>
    </dgm:pt>
    <dgm:pt modelId="{5455245B-0CEC-44A1-A3C8-77DC04560195}" type="pres">
      <dgm:prSet presAssocID="{064A3E46-E39D-441F-A34F-89B73CD4602D}" presName="parTransFour" presStyleCnt="0"/>
      <dgm:spPr/>
    </dgm:pt>
    <dgm:pt modelId="{DD0D3280-E255-486E-A14A-F447E74F5845}" type="pres">
      <dgm:prSet presAssocID="{064A3E46-E39D-441F-A34F-89B73CD4602D}" presName="horzFour" presStyleCnt="0"/>
      <dgm:spPr/>
    </dgm:pt>
    <dgm:pt modelId="{007F6B00-2A88-49C7-8C4A-3F1066E68CC6}" type="pres">
      <dgm:prSet presAssocID="{32DE28B7-22E0-4798-9633-6447C8C8549D}" presName="vertFour" presStyleCnt="0">
        <dgm:presLayoutVars>
          <dgm:chPref val="3"/>
        </dgm:presLayoutVars>
      </dgm:prSet>
      <dgm:spPr/>
    </dgm:pt>
    <dgm:pt modelId="{49C84A9F-04D9-46AD-85EA-0AE1C54A751A}" type="pres">
      <dgm:prSet presAssocID="{32DE28B7-22E0-4798-9633-6447C8C8549D}" presName="txFour" presStyleLbl="node4" presStyleIdx="14" presStyleCnt="17">
        <dgm:presLayoutVars>
          <dgm:chPref val="3"/>
        </dgm:presLayoutVars>
      </dgm:prSet>
      <dgm:spPr/>
    </dgm:pt>
    <dgm:pt modelId="{89585BE7-90CB-47F2-845C-164EE8CD77E0}" type="pres">
      <dgm:prSet presAssocID="{32DE28B7-22E0-4798-9633-6447C8C8549D}" presName="horzFour" presStyleCnt="0"/>
      <dgm:spPr/>
    </dgm:pt>
    <dgm:pt modelId="{C128358F-AAFA-4E02-97EF-C2CABC4E42B7}" type="pres">
      <dgm:prSet presAssocID="{F3DC48C2-5C20-4818-9378-74D23062BA54}" presName="sibSpaceFour" presStyleCnt="0"/>
      <dgm:spPr/>
    </dgm:pt>
    <dgm:pt modelId="{A3EEA6FB-7966-4DEB-B2DB-FD2F9EC182D0}" type="pres">
      <dgm:prSet presAssocID="{341C4989-472B-414F-A686-BC816AFDD20F}" presName="vertFour" presStyleCnt="0">
        <dgm:presLayoutVars>
          <dgm:chPref val="3"/>
        </dgm:presLayoutVars>
      </dgm:prSet>
      <dgm:spPr/>
    </dgm:pt>
    <dgm:pt modelId="{C513A311-0285-410B-B48B-DC04A6C94216}" type="pres">
      <dgm:prSet presAssocID="{341C4989-472B-414F-A686-BC816AFDD20F}" presName="txFour" presStyleLbl="node4" presStyleIdx="15" presStyleCnt="17">
        <dgm:presLayoutVars>
          <dgm:chPref val="3"/>
        </dgm:presLayoutVars>
      </dgm:prSet>
      <dgm:spPr/>
    </dgm:pt>
    <dgm:pt modelId="{18EBA9DF-CD2D-4B60-B9BB-D51A84BB2C91}" type="pres">
      <dgm:prSet presAssocID="{341C4989-472B-414F-A686-BC816AFDD20F}" presName="parTransFour" presStyleCnt="0"/>
      <dgm:spPr/>
    </dgm:pt>
    <dgm:pt modelId="{30C24C31-E12E-4B86-B935-943B007A2342}" type="pres">
      <dgm:prSet presAssocID="{341C4989-472B-414F-A686-BC816AFDD20F}" presName="horzFour" presStyleCnt="0"/>
      <dgm:spPr/>
    </dgm:pt>
    <dgm:pt modelId="{4CE98C36-5FC4-471C-9C0C-DEA605944E16}" type="pres">
      <dgm:prSet presAssocID="{F6A09E2C-AE17-4738-BA29-FD4BC225912E}" presName="vertFour" presStyleCnt="0">
        <dgm:presLayoutVars>
          <dgm:chPref val="3"/>
        </dgm:presLayoutVars>
      </dgm:prSet>
      <dgm:spPr/>
    </dgm:pt>
    <dgm:pt modelId="{444C83B9-FAB8-4B26-B50A-AB1EA3D7186E}" type="pres">
      <dgm:prSet presAssocID="{F6A09E2C-AE17-4738-BA29-FD4BC225912E}" presName="txFour" presStyleLbl="node4" presStyleIdx="16" presStyleCnt="17">
        <dgm:presLayoutVars>
          <dgm:chPref val="3"/>
        </dgm:presLayoutVars>
      </dgm:prSet>
      <dgm:spPr/>
    </dgm:pt>
    <dgm:pt modelId="{9F4DF8F6-466B-4D37-9C15-11767E7E8495}" type="pres">
      <dgm:prSet presAssocID="{F6A09E2C-AE17-4738-BA29-FD4BC225912E}" presName="horzFour" presStyleCnt="0"/>
      <dgm:spPr/>
    </dgm:pt>
  </dgm:ptLst>
  <dgm:cxnLst>
    <dgm:cxn modelId="{3B2C2502-3CAB-426B-A922-B754219B2400}" srcId="{D8BCC00D-8E8D-49B5-8C8C-1F014F364F3F}" destId="{83EE5E74-48C5-49B2-B357-1FB1D5E78C43}" srcOrd="2" destOrd="0" parTransId="{014019A5-BFDB-4E42-BBB1-DFA164E0D2F9}" sibTransId="{D2054883-C1D2-4A19-AA1A-4555AA535D85}"/>
    <dgm:cxn modelId="{B8AE2C08-5F89-4670-AD7D-047C0A3CCE11}" type="presOf" srcId="{F6A09E2C-AE17-4738-BA29-FD4BC225912E}" destId="{444C83B9-FAB8-4B26-B50A-AB1EA3D7186E}" srcOrd="0" destOrd="0" presId="urn:microsoft.com/office/officeart/2005/8/layout/hierarchy4"/>
    <dgm:cxn modelId="{9747DD08-01D3-4740-9192-3583BCCA5D2E}" type="presOf" srcId="{D8BCC00D-8E8D-49B5-8C8C-1F014F364F3F}" destId="{024C8C4F-CE41-4D02-BABD-BB12879E4EC8}" srcOrd="0" destOrd="0" presId="urn:microsoft.com/office/officeart/2005/8/layout/hierarchy4"/>
    <dgm:cxn modelId="{46498512-4B2F-456F-B1AC-EA2B0C22ED65}" type="presOf" srcId="{83EE5E74-48C5-49B2-B357-1FB1D5E78C43}" destId="{19CDC550-F45E-4109-B4C7-32118447384B}" srcOrd="0" destOrd="0" presId="urn:microsoft.com/office/officeart/2005/8/layout/hierarchy4"/>
    <dgm:cxn modelId="{CA06771F-6D87-4713-A59E-6AB4028E2D2B}" type="presOf" srcId="{0C234DC4-8B45-471D-89F5-B81B75E7C188}" destId="{4E7377E3-73E0-423C-8C95-7A3BD0042A1D}" srcOrd="0" destOrd="0" presId="urn:microsoft.com/office/officeart/2005/8/layout/hierarchy4"/>
    <dgm:cxn modelId="{09D2D72E-2FAA-4A16-8FC7-0A4E330E4666}" type="presOf" srcId="{53F7B33A-3C0E-4257-92BC-7CA4C2A6F240}" destId="{A740B6D2-D2B6-4107-91F0-C72BF13750BE}" srcOrd="0" destOrd="0" presId="urn:microsoft.com/office/officeart/2005/8/layout/hierarchy4"/>
    <dgm:cxn modelId="{FA37D52F-D56E-456A-8F03-E131BAD82A33}" type="presOf" srcId="{DD988A0A-B9F3-40E1-B765-B4498D7F4C34}" destId="{61E7C842-D4D4-4A70-87B8-7E44AA1BBEBA}" srcOrd="0" destOrd="0" presId="urn:microsoft.com/office/officeart/2005/8/layout/hierarchy4"/>
    <dgm:cxn modelId="{B6698143-FF6A-4686-8733-5A26884B71F7}" type="presOf" srcId="{CC7FD3DA-4BA2-4BB4-8514-548779DE92E7}" destId="{0E3DA9EA-B6E5-4A75-9F6B-31018F0B5542}" srcOrd="0" destOrd="0" presId="urn:microsoft.com/office/officeart/2005/8/layout/hierarchy4"/>
    <dgm:cxn modelId="{9E317064-6289-43C7-A65D-EB3F1F6874C7}" srcId="{341C4989-472B-414F-A686-BC816AFDD20F}" destId="{F6A09E2C-AE17-4738-BA29-FD4BC225912E}" srcOrd="0" destOrd="0" parTransId="{09E0FEB9-0181-4086-8D95-2D077A8A97FA}" sibTransId="{3A8CBC2A-FDD9-4557-81E8-86EE2674B3EF}"/>
    <dgm:cxn modelId="{D1385B47-633A-4AEF-B14F-631817645EFC}" type="presOf" srcId="{BFD0CEFA-A13E-4C2D-A9E1-30E3D3A9BA81}" destId="{10BC2EFE-87A3-4E16-ADF4-CE49E68FF3C2}" srcOrd="0" destOrd="0" presId="urn:microsoft.com/office/officeart/2005/8/layout/hierarchy4"/>
    <dgm:cxn modelId="{CF178847-A7B1-4FE1-93C6-93EE8DDC0F05}" type="presOf" srcId="{BE33FAF9-1C78-4DB7-895C-388F7D55E728}" destId="{D28B4D11-72E7-454D-81F0-33B53989EE45}" srcOrd="0" destOrd="0" presId="urn:microsoft.com/office/officeart/2005/8/layout/hierarchy4"/>
    <dgm:cxn modelId="{11594069-9429-4BFC-A50A-D9BC7E836745}" type="presOf" srcId="{83D18A2C-422A-4D85-AC17-F5381BA8CDD6}" destId="{E4BC5B45-58E4-45E5-9273-B9A3054353D2}" srcOrd="0" destOrd="0" presId="urn:microsoft.com/office/officeart/2005/8/layout/hierarchy4"/>
    <dgm:cxn modelId="{EB2D816B-E66C-4C02-9B67-52717E71E6BB}" srcId="{CC7FD3DA-4BA2-4BB4-8514-548779DE92E7}" destId="{BFD0CEFA-A13E-4C2D-A9E1-30E3D3A9BA81}" srcOrd="1" destOrd="0" parTransId="{D8B5A871-EFB4-4B45-B518-C25BC913C4A9}" sibTransId="{F2A53FD4-462B-4521-8424-4AD2F659548A}"/>
    <dgm:cxn modelId="{215FFB6B-0E95-4585-BD86-54C0BE165BAA}" srcId="{A14E8D90-9623-4E40-A6EC-330F4DDE627A}" destId="{D8BCC00D-8E8D-49B5-8C8C-1F014F364F3F}" srcOrd="0" destOrd="0" parTransId="{5355B115-AD4F-4DF5-9455-BA9BC772CD61}" sibTransId="{F39FC9C9-1EFE-4FC1-840F-AF087B0A0CD8}"/>
    <dgm:cxn modelId="{96AAC26C-6ED7-4FAF-8196-EA698746A516}" type="presOf" srcId="{064A3E46-E39D-441F-A34F-89B73CD4602D}" destId="{E004E420-8CE6-4167-BE0F-A139F2B72F00}" srcOrd="0" destOrd="0" presId="urn:microsoft.com/office/officeart/2005/8/layout/hierarchy4"/>
    <dgm:cxn modelId="{A9BC0951-4777-48E8-8A11-744A4577926A}" type="presOf" srcId="{E180B967-2045-4CE2-90CC-58B792CF7DC7}" destId="{6CC9547E-5B6F-4E34-9B57-4FF599D4EAE9}" srcOrd="0" destOrd="0" presId="urn:microsoft.com/office/officeart/2005/8/layout/hierarchy4"/>
    <dgm:cxn modelId="{A3070B53-150D-48A4-BC1B-09E26F42D664}" srcId="{AF7254C4-72C3-4B4D-87D0-6C0CCBAFF363}" destId="{0593D29C-4EAF-41E4-806E-4EDA02FBC440}" srcOrd="0" destOrd="0" parTransId="{B11AB683-E6EB-4AFD-BDBC-373511C2B5D0}" sibTransId="{73CCEEE6-D627-45D8-9C1B-9F75A522BA3F}"/>
    <dgm:cxn modelId="{5A623D73-9129-4E6E-9090-5808189969EE}" srcId="{CC7FD3DA-4BA2-4BB4-8514-548779DE92E7}" destId="{064A3E46-E39D-441F-A34F-89B73CD4602D}" srcOrd="2" destOrd="0" parTransId="{AE72F89F-E2FF-4810-94FD-1E58CDD96DD8}" sibTransId="{F3DC48C2-5C20-4818-9378-74D23062BA54}"/>
    <dgm:cxn modelId="{BF16B873-619D-48F8-A5E7-B505ECB98232}" type="presOf" srcId="{0593D29C-4EAF-41E4-806E-4EDA02FBC440}" destId="{67D9C90F-F583-4F9D-9EB9-A6250551FA41}" srcOrd="0" destOrd="0" presId="urn:microsoft.com/office/officeart/2005/8/layout/hierarchy4"/>
    <dgm:cxn modelId="{EB26B054-ACD4-4092-820A-B573B1B71012}" srcId="{6C105CD1-2088-4C4B-9E52-9FACBFC428A7}" destId="{0C234DC4-8B45-471D-89F5-B81B75E7C188}" srcOrd="0" destOrd="0" parTransId="{C7A3A312-D3D3-4E40-A0E3-D82292607132}" sibTransId="{0C5FED11-0CB1-4952-A5C8-C6153927450F}"/>
    <dgm:cxn modelId="{A7112858-24DF-49CD-894E-F4A38BE9F7A2}" srcId="{064A3E46-E39D-441F-A34F-89B73CD4602D}" destId="{32DE28B7-22E0-4798-9633-6447C8C8549D}" srcOrd="0" destOrd="0" parTransId="{69E50312-DFA2-4B99-9354-5B9EC79BEE5B}" sibTransId="{DC525D60-3809-458B-B81A-5742030AAAD4}"/>
    <dgm:cxn modelId="{44AE397F-EB68-4883-B67D-BC1A5E575783}" type="presOf" srcId="{F5FBEA2D-4A23-49DD-83BB-473F951C3303}" destId="{AC21542D-C0CE-4965-BCBF-3D472F1A198E}" srcOrd="0" destOrd="0" presId="urn:microsoft.com/office/officeart/2005/8/layout/hierarchy4"/>
    <dgm:cxn modelId="{FFF2BD84-9C57-45CA-9681-B4883534E8FE}" srcId="{D8BCC00D-8E8D-49B5-8C8C-1F014F364F3F}" destId="{53F7B33A-3C0E-4257-92BC-7CA4C2A6F240}" srcOrd="1" destOrd="0" parTransId="{EA768D45-CDE4-4594-8601-C0F09FEDC966}" sibTransId="{475312AC-1951-4ED1-9A0B-C2724C35DF38}"/>
    <dgm:cxn modelId="{83897F86-DDF9-47BA-B6CF-95560F85C69A}" srcId="{83D18A2C-422A-4D85-AC17-F5381BA8CDD6}" destId="{AF7254C4-72C3-4B4D-87D0-6C0CCBAFF363}" srcOrd="0" destOrd="0" parTransId="{B986E727-B115-491E-A221-72FFEA7C0C5A}" sibTransId="{73F878E3-266B-41AA-AEB1-1AB29EF253A6}"/>
    <dgm:cxn modelId="{FE420889-CFEF-4313-8B9B-DC9F16A8754B}" type="presOf" srcId="{341C4989-472B-414F-A686-BC816AFDD20F}" destId="{C513A311-0285-410B-B48B-DC04A6C94216}" srcOrd="0" destOrd="0" presId="urn:microsoft.com/office/officeart/2005/8/layout/hierarchy4"/>
    <dgm:cxn modelId="{A2ADD78D-43CB-4096-ABF8-A830D944A084}" srcId="{BF9EE0E9-DF1B-46EC-AF63-B8DF3AC87704}" destId="{6C105CD1-2088-4C4B-9E52-9FACBFC428A7}" srcOrd="0" destOrd="0" parTransId="{47F6FA2E-4A85-40AC-95EC-5311DEE6C674}" sibTransId="{13A4E7B4-BC54-4F8F-B7BD-73B054460C99}"/>
    <dgm:cxn modelId="{AF42D38E-D2EF-4953-8ADE-025DEDD4A8FB}" srcId="{D8BCC00D-8E8D-49B5-8C8C-1F014F364F3F}" destId="{34B45422-823B-4BE0-9526-CFCB4004D449}" srcOrd="3" destOrd="0" parTransId="{6E0C9249-9266-431D-9D43-02CC4F34B337}" sibTransId="{915E9166-A0CA-4F82-84A2-A788D0F77FF2}"/>
    <dgm:cxn modelId="{5D6E8A92-04A0-4159-8129-54FCF5224809}" srcId="{BE33FAF9-1C78-4DB7-895C-388F7D55E728}" destId="{DD0B4C89-934B-4CBD-9D68-6D2222EC10C7}" srcOrd="0" destOrd="0" parTransId="{BFA78A9D-95CF-4D29-AC73-695EC9390208}" sibTransId="{B684B1F4-F6D0-418D-933A-735BAEE41C6D}"/>
    <dgm:cxn modelId="{5A302796-5EEA-4DB1-8C70-08927BBF11F9}" type="presOf" srcId="{6C105CD1-2088-4C4B-9E52-9FACBFC428A7}" destId="{8F1146F1-7EB9-4FAD-98FE-196B4E5CC9D6}" srcOrd="0" destOrd="0" presId="urn:microsoft.com/office/officeart/2005/8/layout/hierarchy4"/>
    <dgm:cxn modelId="{2804809E-7224-4861-9809-447778A0766F}" srcId="{CC7FD3DA-4BA2-4BB4-8514-548779DE92E7}" destId="{341C4989-472B-414F-A686-BC816AFDD20F}" srcOrd="3" destOrd="0" parTransId="{8EDC3654-6770-4016-8479-746C18FCFC75}" sibTransId="{3BC0D427-A1E3-4690-8877-10C837B12C9A}"/>
    <dgm:cxn modelId="{036405AF-B8C9-49E2-8717-6F16C92BAB07}" srcId="{61621566-6311-4B6D-A12C-72BCCDC9834E}" destId="{DD988A0A-B9F3-40E1-B765-B4498D7F4C34}" srcOrd="0" destOrd="0" parTransId="{5DA076BB-4636-45D4-9A41-20176F5FC4E1}" sibTransId="{CB0BD540-F4D9-4A6C-B7F5-77AEABE603FF}"/>
    <dgm:cxn modelId="{EB6983B3-1627-4F65-9029-60E94BF9386F}" srcId="{D8BCC00D-8E8D-49B5-8C8C-1F014F364F3F}" destId="{83006AA2-CB65-47BE-B303-7BD708B2753F}" srcOrd="0" destOrd="0" parTransId="{AA59E4B4-073E-441D-983B-BD9D4CC3C1F4}" sibTransId="{71E071C4-51C0-4BBD-B19A-536FD1AAF02B}"/>
    <dgm:cxn modelId="{6AF0F0B4-8BA0-4EA0-AA02-6B0A950005F8}" srcId="{BFD0CEFA-A13E-4C2D-A9E1-30E3D3A9BA81}" destId="{F5FBEA2D-4A23-49DD-83BB-473F951C3303}" srcOrd="0" destOrd="0" parTransId="{9B0B72BD-D5AC-4107-83B8-A0B5502E2F47}" sibTransId="{BDF66D77-4F52-4A7E-8A65-33CE0188030B}"/>
    <dgm:cxn modelId="{099D73B5-DA24-4D36-842B-27094EEC9F09}" srcId="{CC7FD3DA-4BA2-4BB4-8514-548779DE92E7}" destId="{BE33FAF9-1C78-4DB7-895C-388F7D55E728}" srcOrd="0" destOrd="0" parTransId="{D9A75527-EC87-4D01-8ED8-CDEAFFDD851A}" sibTransId="{1765B7E4-5936-41E1-AA01-610C9D0E56FA}"/>
    <dgm:cxn modelId="{9BF748B8-70AE-4631-B364-E0B98C91E55C}" type="presOf" srcId="{4469C056-5EA5-48B7-969D-094B90C5A9A0}" destId="{A61264A7-6DBE-45BD-9716-D9E691F7E93B}" srcOrd="0" destOrd="0" presId="urn:microsoft.com/office/officeart/2005/8/layout/hierarchy4"/>
    <dgm:cxn modelId="{B01BB2B9-9800-4C75-8ED4-7B918231907A}" type="presOf" srcId="{34B45422-823B-4BE0-9526-CFCB4004D449}" destId="{73468238-8141-433F-AF2F-6CF9EFC66F29}" srcOrd="0" destOrd="0" presId="urn:microsoft.com/office/officeart/2005/8/layout/hierarchy4"/>
    <dgm:cxn modelId="{74719BC4-DBCB-4F53-A6F7-97A411A151DE}" type="presOf" srcId="{CFA927AD-6438-4B7C-9A16-FB9244FCA959}" destId="{E2CD01D2-38B3-418E-8837-A05F142B2D52}" srcOrd="0" destOrd="0" presId="urn:microsoft.com/office/officeart/2005/8/layout/hierarchy4"/>
    <dgm:cxn modelId="{620EA0C7-EF6B-4F4C-A511-F7C4AC082239}" type="presOf" srcId="{61621566-6311-4B6D-A12C-72BCCDC9834E}" destId="{3484537A-6B4A-42F1-8372-6E17B946A73D}" srcOrd="0" destOrd="0" presId="urn:microsoft.com/office/officeart/2005/8/layout/hierarchy4"/>
    <dgm:cxn modelId="{CAA1C7C9-2192-4E39-B6C5-8BA27F987D62}" srcId="{6C105CD1-2088-4C4B-9E52-9FACBFC428A7}" destId="{CFA927AD-6438-4B7C-9A16-FB9244FCA959}" srcOrd="1" destOrd="0" parTransId="{A223F23A-2912-4396-BDAF-091B48FFBE83}" sibTransId="{2E4C7A84-5B88-4AF2-A1D3-287D59D62E2B}"/>
    <dgm:cxn modelId="{F307D5CF-8607-4D7C-B44C-A617B2A8528F}" srcId="{4469C056-5EA5-48B7-969D-094B90C5A9A0}" destId="{CC7FD3DA-4BA2-4BB4-8514-548779DE92E7}" srcOrd="0" destOrd="0" parTransId="{8CFD5C30-139E-4165-B67F-397A6FDC12D1}" sibTransId="{7CFEF323-2C82-4739-8A41-B2C4C90BCB0A}"/>
    <dgm:cxn modelId="{912DB7D1-B595-46AC-A7E3-A48EFF868041}" type="presOf" srcId="{32DE28B7-22E0-4798-9633-6447C8C8549D}" destId="{49C84A9F-04D9-46AD-85EA-0AE1C54A751A}" srcOrd="0" destOrd="0" presId="urn:microsoft.com/office/officeart/2005/8/layout/hierarchy4"/>
    <dgm:cxn modelId="{4F0A7DD2-ACBC-4A0B-B6F0-8CB4F339B211}" srcId="{83D18A2C-422A-4D85-AC17-F5381BA8CDD6}" destId="{BF9EE0E9-DF1B-46EC-AF63-B8DF3AC87704}" srcOrd="2" destOrd="0" parTransId="{FE7502FF-39AA-4811-A453-B5878C88697B}" sibTransId="{1C5747F2-9B1F-4F1E-8CF3-551EAB2276F2}"/>
    <dgm:cxn modelId="{703953D7-F8C8-405B-9575-C7D36B33D7D8}" srcId="{CFA927AD-6438-4B7C-9A16-FB9244FCA959}" destId="{4469C056-5EA5-48B7-969D-094B90C5A9A0}" srcOrd="1" destOrd="0" parTransId="{BD992E4C-F32D-46C7-9A8B-5F65C1B5F836}" sibTransId="{46F3F5D3-B49C-4EEB-988D-9AC5693435B4}"/>
    <dgm:cxn modelId="{F479C4D7-1A24-46FF-96FA-5071B58E0210}" type="presOf" srcId="{AF7254C4-72C3-4B4D-87D0-6C0CCBAFF363}" destId="{6A3C23F5-B959-4DC3-93B6-0CA3DBDD9FF0}" srcOrd="0" destOrd="0" presId="urn:microsoft.com/office/officeart/2005/8/layout/hierarchy4"/>
    <dgm:cxn modelId="{DB4B29DF-33F3-4122-AE14-83D3F423D0C8}" srcId="{E180B967-2045-4CE2-90CC-58B792CF7DC7}" destId="{A14E8D90-9623-4E40-A6EC-330F4DDE627A}" srcOrd="0" destOrd="0" parTransId="{2B1252EC-000F-4F7C-9269-4570D5D79881}" sibTransId="{0CAD233D-4B72-4D30-9229-70C1DAD018BA}"/>
    <dgm:cxn modelId="{75C72BE1-8A75-450D-93C4-ABADEA3A1ACB}" type="presOf" srcId="{BF9EE0E9-DF1B-46EC-AF63-B8DF3AC87704}" destId="{BF59740F-8530-4F3C-A244-CD8E3AC44466}" srcOrd="0" destOrd="0" presId="urn:microsoft.com/office/officeart/2005/8/layout/hierarchy4"/>
    <dgm:cxn modelId="{39EBD4E1-BEB8-4FB1-94D5-EB930C95AEB2}" srcId="{83D18A2C-422A-4D85-AC17-F5381BA8CDD6}" destId="{61621566-6311-4B6D-A12C-72BCCDC9834E}" srcOrd="1" destOrd="0" parTransId="{5A018568-AC62-481F-A50F-8D296BE813BB}" sibTransId="{08A5ED91-848F-457A-A148-CC880247AFCE}"/>
    <dgm:cxn modelId="{53672FE9-E6DB-427D-BFE5-51C47A1B8B6A}" type="presOf" srcId="{A14E8D90-9623-4E40-A6EC-330F4DDE627A}" destId="{DE431D4E-AC41-4FD0-A0D0-5E2CF5FA38EA}" srcOrd="0" destOrd="0" presId="urn:microsoft.com/office/officeart/2005/8/layout/hierarchy4"/>
    <dgm:cxn modelId="{871D84EA-FBE2-4317-9F9E-10F096D146C3}" type="presOf" srcId="{DD0B4C89-934B-4CBD-9D68-6D2222EC10C7}" destId="{5E780070-8222-413B-BD27-5A1DF6630C0C}" srcOrd="0" destOrd="0" presId="urn:microsoft.com/office/officeart/2005/8/layout/hierarchy4"/>
    <dgm:cxn modelId="{24FF1CF4-89A0-462F-BE84-CE8349829BE1}" srcId="{CFA927AD-6438-4B7C-9A16-FB9244FCA959}" destId="{E180B967-2045-4CE2-90CC-58B792CF7DC7}" srcOrd="0" destOrd="0" parTransId="{653393DB-9ADF-49DB-BD0E-1F5A4697267C}" sibTransId="{14D99367-EC88-4761-95CE-0B04A7645011}"/>
    <dgm:cxn modelId="{23B2EEF7-63A6-4030-9E6C-5899B2FFA8C5}" type="presOf" srcId="{83006AA2-CB65-47BE-B303-7BD708B2753F}" destId="{69F2A634-BBC1-4928-921C-8419B3A06CD0}" srcOrd="0" destOrd="0" presId="urn:microsoft.com/office/officeart/2005/8/layout/hierarchy4"/>
    <dgm:cxn modelId="{4F5863D2-5BAC-450C-8925-EC3C11CD645C}" type="presParOf" srcId="{E4BC5B45-58E4-45E5-9273-B9A3054353D2}" destId="{BB913A05-E76B-4A61-BF26-1A5ED1B52B64}" srcOrd="0" destOrd="0" presId="urn:microsoft.com/office/officeart/2005/8/layout/hierarchy4"/>
    <dgm:cxn modelId="{F118B075-2A9B-4E25-98C1-483E666A3240}" type="presParOf" srcId="{BB913A05-E76B-4A61-BF26-1A5ED1B52B64}" destId="{6A3C23F5-B959-4DC3-93B6-0CA3DBDD9FF0}" srcOrd="0" destOrd="0" presId="urn:microsoft.com/office/officeart/2005/8/layout/hierarchy4"/>
    <dgm:cxn modelId="{10854B12-6BA7-4F39-8FEA-FFBDC138774D}" type="presParOf" srcId="{BB913A05-E76B-4A61-BF26-1A5ED1B52B64}" destId="{A22FDE60-0FE7-4D6C-84C0-552088417893}" srcOrd="1" destOrd="0" presId="urn:microsoft.com/office/officeart/2005/8/layout/hierarchy4"/>
    <dgm:cxn modelId="{3928FE79-D3E2-489B-A197-D879697CA7EE}" type="presParOf" srcId="{BB913A05-E76B-4A61-BF26-1A5ED1B52B64}" destId="{67F56A3D-02F6-4985-A4F9-9428673224CF}" srcOrd="2" destOrd="0" presId="urn:microsoft.com/office/officeart/2005/8/layout/hierarchy4"/>
    <dgm:cxn modelId="{9DD5129A-9646-4ADD-932B-7F5F14959DD2}" type="presParOf" srcId="{67F56A3D-02F6-4985-A4F9-9428673224CF}" destId="{D96E8C76-A532-491C-ACF1-8421E4E54D6D}" srcOrd="0" destOrd="0" presId="urn:microsoft.com/office/officeart/2005/8/layout/hierarchy4"/>
    <dgm:cxn modelId="{E3FF57FE-05AD-4E02-AB1A-29D587A8C8EC}" type="presParOf" srcId="{D96E8C76-A532-491C-ACF1-8421E4E54D6D}" destId="{67D9C90F-F583-4F9D-9EB9-A6250551FA41}" srcOrd="0" destOrd="0" presId="urn:microsoft.com/office/officeart/2005/8/layout/hierarchy4"/>
    <dgm:cxn modelId="{A4DFF1E0-5048-420F-BFB5-31638E50A864}" type="presParOf" srcId="{D96E8C76-A532-491C-ACF1-8421E4E54D6D}" destId="{23022A42-99CF-4947-A09E-D90AC77B10EE}" srcOrd="1" destOrd="0" presId="urn:microsoft.com/office/officeart/2005/8/layout/hierarchy4"/>
    <dgm:cxn modelId="{175FB8B0-3048-428B-BE7D-3B29B3E319ED}" type="presParOf" srcId="{E4BC5B45-58E4-45E5-9273-B9A3054353D2}" destId="{EC7EF463-9A62-4620-A843-2E0DB022FD7B}" srcOrd="1" destOrd="0" presId="urn:microsoft.com/office/officeart/2005/8/layout/hierarchy4"/>
    <dgm:cxn modelId="{CB34AF8D-AA18-4496-A815-5DB1D1456B89}" type="presParOf" srcId="{E4BC5B45-58E4-45E5-9273-B9A3054353D2}" destId="{EB0A2E54-BCCA-45DB-9081-03D25963DF5E}" srcOrd="2" destOrd="0" presId="urn:microsoft.com/office/officeart/2005/8/layout/hierarchy4"/>
    <dgm:cxn modelId="{F7F8F107-24C5-44DA-99A4-393DC8B25AC9}" type="presParOf" srcId="{EB0A2E54-BCCA-45DB-9081-03D25963DF5E}" destId="{3484537A-6B4A-42F1-8372-6E17B946A73D}" srcOrd="0" destOrd="0" presId="urn:microsoft.com/office/officeart/2005/8/layout/hierarchy4"/>
    <dgm:cxn modelId="{6704085A-AB79-4FF9-ABF2-C4CACD51C584}" type="presParOf" srcId="{EB0A2E54-BCCA-45DB-9081-03D25963DF5E}" destId="{255BF8DE-7084-4E75-91A9-03A228F87DA3}" srcOrd="1" destOrd="0" presId="urn:microsoft.com/office/officeart/2005/8/layout/hierarchy4"/>
    <dgm:cxn modelId="{F89D733F-82CA-41F3-9311-DDE95851D619}" type="presParOf" srcId="{EB0A2E54-BCCA-45DB-9081-03D25963DF5E}" destId="{4DC70F69-3058-407D-A4B1-2D474DEFF003}" srcOrd="2" destOrd="0" presId="urn:microsoft.com/office/officeart/2005/8/layout/hierarchy4"/>
    <dgm:cxn modelId="{5DFC3544-23A9-4349-B2CD-CB5ABDEE0B89}" type="presParOf" srcId="{4DC70F69-3058-407D-A4B1-2D474DEFF003}" destId="{299BE33C-7722-4AFB-848C-CA0876C0EBD5}" srcOrd="0" destOrd="0" presId="urn:microsoft.com/office/officeart/2005/8/layout/hierarchy4"/>
    <dgm:cxn modelId="{864A5483-8AFF-4AC7-B305-05A84EECE2C8}" type="presParOf" srcId="{299BE33C-7722-4AFB-848C-CA0876C0EBD5}" destId="{61E7C842-D4D4-4A70-87B8-7E44AA1BBEBA}" srcOrd="0" destOrd="0" presId="urn:microsoft.com/office/officeart/2005/8/layout/hierarchy4"/>
    <dgm:cxn modelId="{883523FC-7CC6-4B4D-8384-40612E226096}" type="presParOf" srcId="{299BE33C-7722-4AFB-848C-CA0876C0EBD5}" destId="{AEE56E2F-9799-42B7-9DAF-8BD97D3B5C50}" srcOrd="1" destOrd="0" presId="urn:microsoft.com/office/officeart/2005/8/layout/hierarchy4"/>
    <dgm:cxn modelId="{0709FF3B-9766-43D6-B4C8-82024509248D}" type="presParOf" srcId="{E4BC5B45-58E4-45E5-9273-B9A3054353D2}" destId="{FA62A255-7CEA-4B61-819E-D9AC008D0425}" srcOrd="3" destOrd="0" presId="urn:microsoft.com/office/officeart/2005/8/layout/hierarchy4"/>
    <dgm:cxn modelId="{33881423-B367-4664-87AA-524AF798BCDE}" type="presParOf" srcId="{E4BC5B45-58E4-45E5-9273-B9A3054353D2}" destId="{3B3F6462-1520-4350-81CF-024F9303192C}" srcOrd="4" destOrd="0" presId="urn:microsoft.com/office/officeart/2005/8/layout/hierarchy4"/>
    <dgm:cxn modelId="{59960B49-FD1E-462D-9F06-7995C88C2170}" type="presParOf" srcId="{3B3F6462-1520-4350-81CF-024F9303192C}" destId="{BF59740F-8530-4F3C-A244-CD8E3AC44466}" srcOrd="0" destOrd="0" presId="urn:microsoft.com/office/officeart/2005/8/layout/hierarchy4"/>
    <dgm:cxn modelId="{4938514E-2644-4C3E-AC63-263150585E8B}" type="presParOf" srcId="{3B3F6462-1520-4350-81CF-024F9303192C}" destId="{B5564E1A-0517-4F35-A3B1-4E4BFFA5B45A}" srcOrd="1" destOrd="0" presId="urn:microsoft.com/office/officeart/2005/8/layout/hierarchy4"/>
    <dgm:cxn modelId="{C6FE4A51-ED44-486B-ACF5-7D0E6F3231EA}" type="presParOf" srcId="{3B3F6462-1520-4350-81CF-024F9303192C}" destId="{28B78D1F-BEDF-4C6E-B59C-3002AE9DD48D}" srcOrd="2" destOrd="0" presId="urn:microsoft.com/office/officeart/2005/8/layout/hierarchy4"/>
    <dgm:cxn modelId="{12C27ECA-16A1-407D-8B8B-092B94D2E059}" type="presParOf" srcId="{28B78D1F-BEDF-4C6E-B59C-3002AE9DD48D}" destId="{8F6FDADB-263A-48E6-9CB7-6AD84BBD698C}" srcOrd="0" destOrd="0" presId="urn:microsoft.com/office/officeart/2005/8/layout/hierarchy4"/>
    <dgm:cxn modelId="{DB78EF4D-F6F8-482F-AC7C-26979CA447AA}" type="presParOf" srcId="{8F6FDADB-263A-48E6-9CB7-6AD84BBD698C}" destId="{8F1146F1-7EB9-4FAD-98FE-196B4E5CC9D6}" srcOrd="0" destOrd="0" presId="urn:microsoft.com/office/officeart/2005/8/layout/hierarchy4"/>
    <dgm:cxn modelId="{3F262E69-7100-4A2E-9EA0-80AD74DE9AFD}" type="presParOf" srcId="{8F6FDADB-263A-48E6-9CB7-6AD84BBD698C}" destId="{CE20FF6B-897D-4610-AFD4-39FB5FFD5569}" srcOrd="1" destOrd="0" presId="urn:microsoft.com/office/officeart/2005/8/layout/hierarchy4"/>
    <dgm:cxn modelId="{045E4774-CC27-4BB6-8AB9-8F604975851D}" type="presParOf" srcId="{8F6FDADB-263A-48E6-9CB7-6AD84BBD698C}" destId="{8DCD21FC-21B1-4F2A-8F84-8A325F8AD324}" srcOrd="2" destOrd="0" presId="urn:microsoft.com/office/officeart/2005/8/layout/hierarchy4"/>
    <dgm:cxn modelId="{51353A37-C9CA-4226-A5EE-185BF900FBEA}" type="presParOf" srcId="{8DCD21FC-21B1-4F2A-8F84-8A325F8AD324}" destId="{C6D3BD4D-CEA9-48F6-AB05-99503931768F}" srcOrd="0" destOrd="0" presId="urn:microsoft.com/office/officeart/2005/8/layout/hierarchy4"/>
    <dgm:cxn modelId="{2202582E-F5C5-4BFF-A8E7-9B555ACB41E5}" type="presParOf" srcId="{C6D3BD4D-CEA9-48F6-AB05-99503931768F}" destId="{4E7377E3-73E0-423C-8C95-7A3BD0042A1D}" srcOrd="0" destOrd="0" presId="urn:microsoft.com/office/officeart/2005/8/layout/hierarchy4"/>
    <dgm:cxn modelId="{C225CD8C-FF94-413A-9669-013B8EDA3240}" type="presParOf" srcId="{C6D3BD4D-CEA9-48F6-AB05-99503931768F}" destId="{99A88C3A-8752-4580-B00F-2BE117C96E00}" srcOrd="1" destOrd="0" presId="urn:microsoft.com/office/officeart/2005/8/layout/hierarchy4"/>
    <dgm:cxn modelId="{3E8EFA8C-2F0B-4A3C-B462-19E9770639CA}" type="presParOf" srcId="{8DCD21FC-21B1-4F2A-8F84-8A325F8AD324}" destId="{948FCA14-9BD8-4534-881D-E0AB9E2EC711}" srcOrd="1" destOrd="0" presId="urn:microsoft.com/office/officeart/2005/8/layout/hierarchy4"/>
    <dgm:cxn modelId="{D1C14422-8C85-45F7-B124-23CAB2B04E84}" type="presParOf" srcId="{8DCD21FC-21B1-4F2A-8F84-8A325F8AD324}" destId="{7D13A1FE-3E54-4FC4-B250-131B60C6FD14}" srcOrd="2" destOrd="0" presId="urn:microsoft.com/office/officeart/2005/8/layout/hierarchy4"/>
    <dgm:cxn modelId="{9FCCB27A-D81F-4EFA-9154-8A46207AED34}" type="presParOf" srcId="{7D13A1FE-3E54-4FC4-B250-131B60C6FD14}" destId="{E2CD01D2-38B3-418E-8837-A05F142B2D52}" srcOrd="0" destOrd="0" presId="urn:microsoft.com/office/officeart/2005/8/layout/hierarchy4"/>
    <dgm:cxn modelId="{8256486D-0A1A-4727-AC09-C9694E6BF191}" type="presParOf" srcId="{7D13A1FE-3E54-4FC4-B250-131B60C6FD14}" destId="{C1A72201-E35E-4406-A5EF-4C437B3B03FF}" srcOrd="1" destOrd="0" presId="urn:microsoft.com/office/officeart/2005/8/layout/hierarchy4"/>
    <dgm:cxn modelId="{2ED75FC7-9EEA-47DC-84EF-85CBF1196BCC}" type="presParOf" srcId="{7D13A1FE-3E54-4FC4-B250-131B60C6FD14}" destId="{3167FE0D-F3D2-424B-A66D-439A69A82768}" srcOrd="2" destOrd="0" presId="urn:microsoft.com/office/officeart/2005/8/layout/hierarchy4"/>
    <dgm:cxn modelId="{3309D2D4-1F61-416E-98C1-E91DC5E6D4F7}" type="presParOf" srcId="{3167FE0D-F3D2-424B-A66D-439A69A82768}" destId="{C318DF4F-5DE7-4EB4-8D32-A474D249797C}" srcOrd="0" destOrd="0" presId="urn:microsoft.com/office/officeart/2005/8/layout/hierarchy4"/>
    <dgm:cxn modelId="{B4088FCE-AC87-4EFA-A94E-F06647B660CF}" type="presParOf" srcId="{C318DF4F-5DE7-4EB4-8D32-A474D249797C}" destId="{6CC9547E-5B6F-4E34-9B57-4FF599D4EAE9}" srcOrd="0" destOrd="0" presId="urn:microsoft.com/office/officeart/2005/8/layout/hierarchy4"/>
    <dgm:cxn modelId="{F173A808-79FC-4565-BFA0-DF9E1A2C8601}" type="presParOf" srcId="{C318DF4F-5DE7-4EB4-8D32-A474D249797C}" destId="{9C63A166-B2D8-4CEF-B9EB-673C904AD4EE}" srcOrd="1" destOrd="0" presId="urn:microsoft.com/office/officeart/2005/8/layout/hierarchy4"/>
    <dgm:cxn modelId="{4AD59684-490A-4EDE-9D68-43BBC53800FA}" type="presParOf" srcId="{C318DF4F-5DE7-4EB4-8D32-A474D249797C}" destId="{8495AA53-1C89-4CC2-BF7E-D2D143B7E5D2}" srcOrd="2" destOrd="0" presId="urn:microsoft.com/office/officeart/2005/8/layout/hierarchy4"/>
    <dgm:cxn modelId="{5327DDB2-283A-4A28-AF2E-9BBFC8A43AC8}" type="presParOf" srcId="{8495AA53-1C89-4CC2-BF7E-D2D143B7E5D2}" destId="{9D68F6FF-05EF-4D47-842A-0ACE3F591E28}" srcOrd="0" destOrd="0" presId="urn:microsoft.com/office/officeart/2005/8/layout/hierarchy4"/>
    <dgm:cxn modelId="{0EEB7B32-CBE6-4DBB-851E-D927B99EC1FB}" type="presParOf" srcId="{9D68F6FF-05EF-4D47-842A-0ACE3F591E28}" destId="{DE431D4E-AC41-4FD0-A0D0-5E2CF5FA38EA}" srcOrd="0" destOrd="0" presId="urn:microsoft.com/office/officeart/2005/8/layout/hierarchy4"/>
    <dgm:cxn modelId="{376FA010-0869-4763-99A1-07A469499115}" type="presParOf" srcId="{9D68F6FF-05EF-4D47-842A-0ACE3F591E28}" destId="{CD0F79A4-13DF-4CCE-82E8-7FF3F4D75F57}" srcOrd="1" destOrd="0" presId="urn:microsoft.com/office/officeart/2005/8/layout/hierarchy4"/>
    <dgm:cxn modelId="{816756CE-7CF2-42BB-93E1-F650463B3079}" type="presParOf" srcId="{9D68F6FF-05EF-4D47-842A-0ACE3F591E28}" destId="{C237CA47-96FE-4EBF-9EFC-8CC747C0AB0E}" srcOrd="2" destOrd="0" presId="urn:microsoft.com/office/officeart/2005/8/layout/hierarchy4"/>
    <dgm:cxn modelId="{6F3B2CDC-7295-4644-88C8-29F689B31CFF}" type="presParOf" srcId="{C237CA47-96FE-4EBF-9EFC-8CC747C0AB0E}" destId="{B36C4467-ED8A-43EB-B1AE-3F6DE2C912BD}" srcOrd="0" destOrd="0" presId="urn:microsoft.com/office/officeart/2005/8/layout/hierarchy4"/>
    <dgm:cxn modelId="{8756C318-5740-4CCE-B0B1-B275E880968E}" type="presParOf" srcId="{B36C4467-ED8A-43EB-B1AE-3F6DE2C912BD}" destId="{024C8C4F-CE41-4D02-BABD-BB12879E4EC8}" srcOrd="0" destOrd="0" presId="urn:microsoft.com/office/officeart/2005/8/layout/hierarchy4"/>
    <dgm:cxn modelId="{CDA086AC-8452-489F-B150-B2D33F04DD31}" type="presParOf" srcId="{B36C4467-ED8A-43EB-B1AE-3F6DE2C912BD}" destId="{CA93BEE6-4316-4C79-9DD1-E94A73E76B96}" srcOrd="1" destOrd="0" presId="urn:microsoft.com/office/officeart/2005/8/layout/hierarchy4"/>
    <dgm:cxn modelId="{E142C029-F494-4849-9823-0C819B07EEA2}" type="presParOf" srcId="{B36C4467-ED8A-43EB-B1AE-3F6DE2C912BD}" destId="{A4EE69B0-7C9B-479E-9B33-7EC97E16B175}" srcOrd="2" destOrd="0" presId="urn:microsoft.com/office/officeart/2005/8/layout/hierarchy4"/>
    <dgm:cxn modelId="{2CD11DC3-E71B-428B-9916-9F707E8E426C}" type="presParOf" srcId="{A4EE69B0-7C9B-479E-9B33-7EC97E16B175}" destId="{126B0145-97B5-4DA5-AC5E-3EF1D1809947}" srcOrd="0" destOrd="0" presId="urn:microsoft.com/office/officeart/2005/8/layout/hierarchy4"/>
    <dgm:cxn modelId="{4553D714-3B8A-41BD-BDF9-994966D0CCD5}" type="presParOf" srcId="{126B0145-97B5-4DA5-AC5E-3EF1D1809947}" destId="{69F2A634-BBC1-4928-921C-8419B3A06CD0}" srcOrd="0" destOrd="0" presId="urn:microsoft.com/office/officeart/2005/8/layout/hierarchy4"/>
    <dgm:cxn modelId="{BE11F78D-7DAB-426B-92FC-563A3C364E08}" type="presParOf" srcId="{126B0145-97B5-4DA5-AC5E-3EF1D1809947}" destId="{EBEF75AF-FFDF-4918-A69E-E3110816280A}" srcOrd="1" destOrd="0" presId="urn:microsoft.com/office/officeart/2005/8/layout/hierarchy4"/>
    <dgm:cxn modelId="{156A3BBB-DBDB-48F9-8D5B-FB9083A08C5F}" type="presParOf" srcId="{A4EE69B0-7C9B-479E-9B33-7EC97E16B175}" destId="{CF1C5678-4BB3-4B29-95A1-6A2C9802EA90}" srcOrd="1" destOrd="0" presId="urn:microsoft.com/office/officeart/2005/8/layout/hierarchy4"/>
    <dgm:cxn modelId="{7E32C12C-E13F-4A22-A930-EDCBD50614FE}" type="presParOf" srcId="{A4EE69B0-7C9B-479E-9B33-7EC97E16B175}" destId="{438C44E2-8924-4ABC-AEEF-A62A9E48059C}" srcOrd="2" destOrd="0" presId="urn:microsoft.com/office/officeart/2005/8/layout/hierarchy4"/>
    <dgm:cxn modelId="{329A3AB9-F370-42B2-B0DC-943DB0B175B3}" type="presParOf" srcId="{438C44E2-8924-4ABC-AEEF-A62A9E48059C}" destId="{A740B6D2-D2B6-4107-91F0-C72BF13750BE}" srcOrd="0" destOrd="0" presId="urn:microsoft.com/office/officeart/2005/8/layout/hierarchy4"/>
    <dgm:cxn modelId="{C6043BF7-B26F-4706-A013-56533E7FEE68}" type="presParOf" srcId="{438C44E2-8924-4ABC-AEEF-A62A9E48059C}" destId="{B304A7F1-3076-4C51-BCF1-EB7E177B750F}" srcOrd="1" destOrd="0" presId="urn:microsoft.com/office/officeart/2005/8/layout/hierarchy4"/>
    <dgm:cxn modelId="{F175F9A0-5C4F-4719-AAFD-A4B2F9D9E55F}" type="presParOf" srcId="{A4EE69B0-7C9B-479E-9B33-7EC97E16B175}" destId="{0BB3582D-D08B-4179-A746-35AE3E090D9D}" srcOrd="3" destOrd="0" presId="urn:microsoft.com/office/officeart/2005/8/layout/hierarchy4"/>
    <dgm:cxn modelId="{E10DCD10-7C90-41C3-8793-69B9B09DF424}" type="presParOf" srcId="{A4EE69B0-7C9B-479E-9B33-7EC97E16B175}" destId="{E18BE4EE-F7B1-46DA-80D0-3E5F3790BCAF}" srcOrd="4" destOrd="0" presId="urn:microsoft.com/office/officeart/2005/8/layout/hierarchy4"/>
    <dgm:cxn modelId="{CFFCB3BA-CDE3-4E82-9FE1-8AA569483188}" type="presParOf" srcId="{E18BE4EE-F7B1-46DA-80D0-3E5F3790BCAF}" destId="{19CDC550-F45E-4109-B4C7-32118447384B}" srcOrd="0" destOrd="0" presId="urn:microsoft.com/office/officeart/2005/8/layout/hierarchy4"/>
    <dgm:cxn modelId="{9FE17793-2ABA-425D-85B6-19A00F54C764}" type="presParOf" srcId="{E18BE4EE-F7B1-46DA-80D0-3E5F3790BCAF}" destId="{00746E13-3C8F-49C0-A50C-D6B77AA4D1D7}" srcOrd="1" destOrd="0" presId="urn:microsoft.com/office/officeart/2005/8/layout/hierarchy4"/>
    <dgm:cxn modelId="{2BE18F7D-877A-4FFE-A5E1-A6397750F1FC}" type="presParOf" srcId="{A4EE69B0-7C9B-479E-9B33-7EC97E16B175}" destId="{E857C799-2DBD-4A93-9493-AB2CBF347428}" srcOrd="5" destOrd="0" presId="urn:microsoft.com/office/officeart/2005/8/layout/hierarchy4"/>
    <dgm:cxn modelId="{428C7FE5-119C-429C-9371-614E0DE71313}" type="presParOf" srcId="{A4EE69B0-7C9B-479E-9B33-7EC97E16B175}" destId="{CA95B8C8-D73A-4444-ACB7-5043A30FCF43}" srcOrd="6" destOrd="0" presId="urn:microsoft.com/office/officeart/2005/8/layout/hierarchy4"/>
    <dgm:cxn modelId="{6E1B7927-C987-4AC5-8A90-D7F838C1ED3E}" type="presParOf" srcId="{CA95B8C8-D73A-4444-ACB7-5043A30FCF43}" destId="{73468238-8141-433F-AF2F-6CF9EFC66F29}" srcOrd="0" destOrd="0" presId="urn:microsoft.com/office/officeart/2005/8/layout/hierarchy4"/>
    <dgm:cxn modelId="{43ABB831-37E0-4CA9-B06A-192B8E67FE9D}" type="presParOf" srcId="{CA95B8C8-D73A-4444-ACB7-5043A30FCF43}" destId="{BCECC64E-4868-4F4C-9307-2B5AADD382ED}" srcOrd="1" destOrd="0" presId="urn:microsoft.com/office/officeart/2005/8/layout/hierarchy4"/>
    <dgm:cxn modelId="{3764A54A-FDE2-49D9-97C6-55C2F87E8559}" type="presParOf" srcId="{3167FE0D-F3D2-424B-A66D-439A69A82768}" destId="{9D38629B-FC98-4D50-9A42-94CD8372F9E8}" srcOrd="1" destOrd="0" presId="urn:microsoft.com/office/officeart/2005/8/layout/hierarchy4"/>
    <dgm:cxn modelId="{808675E0-8880-43C1-872B-FA854C493580}" type="presParOf" srcId="{3167FE0D-F3D2-424B-A66D-439A69A82768}" destId="{406045DA-33E2-479E-9460-0126D9FF5A3E}" srcOrd="2" destOrd="0" presId="urn:microsoft.com/office/officeart/2005/8/layout/hierarchy4"/>
    <dgm:cxn modelId="{2025675D-0FFC-4447-810B-CFB333ADB5EF}" type="presParOf" srcId="{406045DA-33E2-479E-9460-0126D9FF5A3E}" destId="{A61264A7-6DBE-45BD-9716-D9E691F7E93B}" srcOrd="0" destOrd="0" presId="urn:microsoft.com/office/officeart/2005/8/layout/hierarchy4"/>
    <dgm:cxn modelId="{4401223C-B69E-491C-8A51-0E75546D6B1B}" type="presParOf" srcId="{406045DA-33E2-479E-9460-0126D9FF5A3E}" destId="{FD7F9F12-4F1F-4F34-AA3B-57C66140DEB7}" srcOrd="1" destOrd="0" presId="urn:microsoft.com/office/officeart/2005/8/layout/hierarchy4"/>
    <dgm:cxn modelId="{DCD6CF01-6A95-4E43-8F4F-B7C05B12A7E8}" type="presParOf" srcId="{406045DA-33E2-479E-9460-0126D9FF5A3E}" destId="{D7BA70B6-6C8B-4FF0-A63A-5E634D8E93B7}" srcOrd="2" destOrd="0" presId="urn:microsoft.com/office/officeart/2005/8/layout/hierarchy4"/>
    <dgm:cxn modelId="{AF757AE8-137B-4B26-9CE9-98D8D5EDF830}" type="presParOf" srcId="{D7BA70B6-6C8B-4FF0-A63A-5E634D8E93B7}" destId="{81C32CA7-15B2-4D84-A712-F7A9822EBBCD}" srcOrd="0" destOrd="0" presId="urn:microsoft.com/office/officeart/2005/8/layout/hierarchy4"/>
    <dgm:cxn modelId="{256A106D-CD21-4EE9-A992-4F931CC47725}" type="presParOf" srcId="{81C32CA7-15B2-4D84-A712-F7A9822EBBCD}" destId="{0E3DA9EA-B6E5-4A75-9F6B-31018F0B5542}" srcOrd="0" destOrd="0" presId="urn:microsoft.com/office/officeart/2005/8/layout/hierarchy4"/>
    <dgm:cxn modelId="{5AE9CA33-D16A-4457-A20B-3EAFC56B583B}" type="presParOf" srcId="{81C32CA7-15B2-4D84-A712-F7A9822EBBCD}" destId="{65B6CC6F-B42E-4CE9-960B-2D4313527943}" srcOrd="1" destOrd="0" presId="urn:microsoft.com/office/officeart/2005/8/layout/hierarchy4"/>
    <dgm:cxn modelId="{70212224-2CE1-497A-90E2-4E05F8F66C0C}" type="presParOf" srcId="{81C32CA7-15B2-4D84-A712-F7A9822EBBCD}" destId="{75EE632A-F55C-4A26-9581-7AEF3C40753E}" srcOrd="2" destOrd="0" presId="urn:microsoft.com/office/officeart/2005/8/layout/hierarchy4"/>
    <dgm:cxn modelId="{34FB784E-D2F2-4865-82DA-5AAA043974A5}" type="presParOf" srcId="{75EE632A-F55C-4A26-9581-7AEF3C40753E}" destId="{A2305E03-8C1C-44AC-B324-4998329FBABD}" srcOrd="0" destOrd="0" presId="urn:microsoft.com/office/officeart/2005/8/layout/hierarchy4"/>
    <dgm:cxn modelId="{2C7FB621-D8A1-4588-8EFD-595429C4481B}" type="presParOf" srcId="{A2305E03-8C1C-44AC-B324-4998329FBABD}" destId="{D28B4D11-72E7-454D-81F0-33B53989EE45}" srcOrd="0" destOrd="0" presId="urn:microsoft.com/office/officeart/2005/8/layout/hierarchy4"/>
    <dgm:cxn modelId="{C2058FC9-0A5D-4F34-90CE-FEB53B67195B}" type="presParOf" srcId="{A2305E03-8C1C-44AC-B324-4998329FBABD}" destId="{BA72A24B-8503-4C41-B638-D3AFCACE7B82}" srcOrd="1" destOrd="0" presId="urn:microsoft.com/office/officeart/2005/8/layout/hierarchy4"/>
    <dgm:cxn modelId="{F58C5025-E1F0-4E85-A3A5-9D376749F7A8}" type="presParOf" srcId="{A2305E03-8C1C-44AC-B324-4998329FBABD}" destId="{BEA57FD2-9FA4-45CD-9F57-D0A0180570B4}" srcOrd="2" destOrd="0" presId="urn:microsoft.com/office/officeart/2005/8/layout/hierarchy4"/>
    <dgm:cxn modelId="{1BC287F3-34A8-4875-8354-7D85FD84DC3C}" type="presParOf" srcId="{BEA57FD2-9FA4-45CD-9F57-D0A0180570B4}" destId="{D8272956-EBE4-42E9-A85C-782526E1FE01}" srcOrd="0" destOrd="0" presId="urn:microsoft.com/office/officeart/2005/8/layout/hierarchy4"/>
    <dgm:cxn modelId="{81F10AE3-A8FA-4DF6-B10C-84A698BE4116}" type="presParOf" srcId="{D8272956-EBE4-42E9-A85C-782526E1FE01}" destId="{5E780070-8222-413B-BD27-5A1DF6630C0C}" srcOrd="0" destOrd="0" presId="urn:microsoft.com/office/officeart/2005/8/layout/hierarchy4"/>
    <dgm:cxn modelId="{3D86C344-B09B-434A-9A89-1DA2837C4BC9}" type="presParOf" srcId="{D8272956-EBE4-42E9-A85C-782526E1FE01}" destId="{7C92F006-DD39-4A37-AF97-4A8A80EF3FA8}" srcOrd="1" destOrd="0" presId="urn:microsoft.com/office/officeart/2005/8/layout/hierarchy4"/>
    <dgm:cxn modelId="{651072B5-3B86-488A-946C-15FDBEA034AF}" type="presParOf" srcId="{75EE632A-F55C-4A26-9581-7AEF3C40753E}" destId="{87C97BFA-D1DD-4E48-B92A-41784BEC6A1C}" srcOrd="1" destOrd="0" presId="urn:microsoft.com/office/officeart/2005/8/layout/hierarchy4"/>
    <dgm:cxn modelId="{64B9D928-DDD9-4074-A7EF-8A6776C09B55}" type="presParOf" srcId="{75EE632A-F55C-4A26-9581-7AEF3C40753E}" destId="{054876CF-D823-48E1-8826-E64C02F06021}" srcOrd="2" destOrd="0" presId="urn:microsoft.com/office/officeart/2005/8/layout/hierarchy4"/>
    <dgm:cxn modelId="{41E12FA4-8AC8-4386-BB8F-64D6962935F1}" type="presParOf" srcId="{054876CF-D823-48E1-8826-E64C02F06021}" destId="{10BC2EFE-87A3-4E16-ADF4-CE49E68FF3C2}" srcOrd="0" destOrd="0" presId="urn:microsoft.com/office/officeart/2005/8/layout/hierarchy4"/>
    <dgm:cxn modelId="{929E5A91-BD2F-4D2F-8045-DF83B80ED1CC}" type="presParOf" srcId="{054876CF-D823-48E1-8826-E64C02F06021}" destId="{72630E93-341C-4099-9D27-3C5D00B6946B}" srcOrd="1" destOrd="0" presId="urn:microsoft.com/office/officeart/2005/8/layout/hierarchy4"/>
    <dgm:cxn modelId="{017E0F6F-19D1-4325-A73C-FB41D6A23837}" type="presParOf" srcId="{054876CF-D823-48E1-8826-E64C02F06021}" destId="{EED88433-7225-48DB-88DF-E15B7801137F}" srcOrd="2" destOrd="0" presId="urn:microsoft.com/office/officeart/2005/8/layout/hierarchy4"/>
    <dgm:cxn modelId="{81B94807-8037-41A5-A0D3-2A688DDB043F}" type="presParOf" srcId="{EED88433-7225-48DB-88DF-E15B7801137F}" destId="{BDBB03D9-4DAB-44FA-B5BE-3471272EBC4F}" srcOrd="0" destOrd="0" presId="urn:microsoft.com/office/officeart/2005/8/layout/hierarchy4"/>
    <dgm:cxn modelId="{19CE1DFF-8DA7-4BBB-AE17-39D53C587D81}" type="presParOf" srcId="{BDBB03D9-4DAB-44FA-B5BE-3471272EBC4F}" destId="{AC21542D-C0CE-4965-BCBF-3D472F1A198E}" srcOrd="0" destOrd="0" presId="urn:microsoft.com/office/officeart/2005/8/layout/hierarchy4"/>
    <dgm:cxn modelId="{619F6776-CBB9-4345-BA27-DB1940DFA418}" type="presParOf" srcId="{BDBB03D9-4DAB-44FA-B5BE-3471272EBC4F}" destId="{6FC1F516-8043-4F3E-879A-5A14507D577B}" srcOrd="1" destOrd="0" presId="urn:microsoft.com/office/officeart/2005/8/layout/hierarchy4"/>
    <dgm:cxn modelId="{10601F44-15C0-49D2-8CE3-0212C31199B5}" type="presParOf" srcId="{75EE632A-F55C-4A26-9581-7AEF3C40753E}" destId="{E81D2AAE-CBB8-4127-AD63-2CF6924D68F8}" srcOrd="3" destOrd="0" presId="urn:microsoft.com/office/officeart/2005/8/layout/hierarchy4"/>
    <dgm:cxn modelId="{AB912D11-8F28-4828-97D3-179E8C463A67}" type="presParOf" srcId="{75EE632A-F55C-4A26-9581-7AEF3C40753E}" destId="{EB771C63-C6CD-48A8-8D95-453B84B7483C}" srcOrd="4" destOrd="0" presId="urn:microsoft.com/office/officeart/2005/8/layout/hierarchy4"/>
    <dgm:cxn modelId="{09375D79-F6A8-40D9-A4BA-880BC6FF939D}" type="presParOf" srcId="{EB771C63-C6CD-48A8-8D95-453B84B7483C}" destId="{E004E420-8CE6-4167-BE0F-A139F2B72F00}" srcOrd="0" destOrd="0" presId="urn:microsoft.com/office/officeart/2005/8/layout/hierarchy4"/>
    <dgm:cxn modelId="{78BE9BF6-2B20-41F5-8EBB-07514D2BA6E3}" type="presParOf" srcId="{EB771C63-C6CD-48A8-8D95-453B84B7483C}" destId="{5455245B-0CEC-44A1-A3C8-77DC04560195}" srcOrd="1" destOrd="0" presId="urn:microsoft.com/office/officeart/2005/8/layout/hierarchy4"/>
    <dgm:cxn modelId="{C2D5185A-D2B1-4605-8040-380E1D7A3F87}" type="presParOf" srcId="{EB771C63-C6CD-48A8-8D95-453B84B7483C}" destId="{DD0D3280-E255-486E-A14A-F447E74F5845}" srcOrd="2" destOrd="0" presId="urn:microsoft.com/office/officeart/2005/8/layout/hierarchy4"/>
    <dgm:cxn modelId="{BE1E5EDF-92FC-4ED4-ADCB-6F2A5D12C589}" type="presParOf" srcId="{DD0D3280-E255-486E-A14A-F447E74F5845}" destId="{007F6B00-2A88-49C7-8C4A-3F1066E68CC6}" srcOrd="0" destOrd="0" presId="urn:microsoft.com/office/officeart/2005/8/layout/hierarchy4"/>
    <dgm:cxn modelId="{BD356805-0998-49F5-ACF1-F8A8AFF3607B}" type="presParOf" srcId="{007F6B00-2A88-49C7-8C4A-3F1066E68CC6}" destId="{49C84A9F-04D9-46AD-85EA-0AE1C54A751A}" srcOrd="0" destOrd="0" presId="urn:microsoft.com/office/officeart/2005/8/layout/hierarchy4"/>
    <dgm:cxn modelId="{5B0D974E-E06C-44A2-80C9-88D1BABDCFAC}" type="presParOf" srcId="{007F6B00-2A88-49C7-8C4A-3F1066E68CC6}" destId="{89585BE7-90CB-47F2-845C-164EE8CD77E0}" srcOrd="1" destOrd="0" presId="urn:microsoft.com/office/officeart/2005/8/layout/hierarchy4"/>
    <dgm:cxn modelId="{1B4DA01F-B26C-4A1D-979F-84BEC6EC3C7D}" type="presParOf" srcId="{75EE632A-F55C-4A26-9581-7AEF3C40753E}" destId="{C128358F-AAFA-4E02-97EF-C2CABC4E42B7}" srcOrd="5" destOrd="0" presId="urn:microsoft.com/office/officeart/2005/8/layout/hierarchy4"/>
    <dgm:cxn modelId="{318D379F-9CBD-457D-9082-CCC01948FA9F}" type="presParOf" srcId="{75EE632A-F55C-4A26-9581-7AEF3C40753E}" destId="{A3EEA6FB-7966-4DEB-B2DB-FD2F9EC182D0}" srcOrd="6" destOrd="0" presId="urn:microsoft.com/office/officeart/2005/8/layout/hierarchy4"/>
    <dgm:cxn modelId="{A09A9B6F-EFBB-40E3-A6AB-647083BD5226}" type="presParOf" srcId="{A3EEA6FB-7966-4DEB-B2DB-FD2F9EC182D0}" destId="{C513A311-0285-410B-B48B-DC04A6C94216}" srcOrd="0" destOrd="0" presId="urn:microsoft.com/office/officeart/2005/8/layout/hierarchy4"/>
    <dgm:cxn modelId="{C0DE63D0-7EF7-410C-9697-A5E04E4D2F89}" type="presParOf" srcId="{A3EEA6FB-7966-4DEB-B2DB-FD2F9EC182D0}" destId="{18EBA9DF-CD2D-4B60-B9BB-D51A84BB2C91}" srcOrd="1" destOrd="0" presId="urn:microsoft.com/office/officeart/2005/8/layout/hierarchy4"/>
    <dgm:cxn modelId="{68E15B6B-1175-4FDF-8E47-2E12606C135C}" type="presParOf" srcId="{A3EEA6FB-7966-4DEB-B2DB-FD2F9EC182D0}" destId="{30C24C31-E12E-4B86-B935-943B007A2342}" srcOrd="2" destOrd="0" presId="urn:microsoft.com/office/officeart/2005/8/layout/hierarchy4"/>
    <dgm:cxn modelId="{D01985D6-EC6B-4683-9F35-819031A745CC}" type="presParOf" srcId="{30C24C31-E12E-4B86-B935-943B007A2342}" destId="{4CE98C36-5FC4-471C-9C0C-DEA605944E16}" srcOrd="0" destOrd="0" presId="urn:microsoft.com/office/officeart/2005/8/layout/hierarchy4"/>
    <dgm:cxn modelId="{879B34F4-A668-49D9-9F39-53E2AE1EF595}" type="presParOf" srcId="{4CE98C36-5FC4-471C-9C0C-DEA605944E16}" destId="{444C83B9-FAB8-4B26-B50A-AB1EA3D7186E}" srcOrd="0" destOrd="0" presId="urn:microsoft.com/office/officeart/2005/8/layout/hierarchy4"/>
    <dgm:cxn modelId="{8251D32D-3143-4371-BB73-775F1DA528AF}" type="presParOf" srcId="{4CE98C36-5FC4-471C-9C0C-DEA605944E16}" destId="{9F4DF8F6-466B-4D37-9C15-11767E7E849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C96924-4DEB-42B8-9607-F1EC57785752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R"/>
        </a:p>
      </dgm:t>
    </dgm:pt>
    <dgm:pt modelId="{FB2E33DF-A5CC-452E-8048-6C76E4BDCE92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Decode</a:t>
          </a:r>
          <a:endParaRPr lang="es-PR" dirty="0"/>
        </a:p>
      </dgm:t>
    </dgm:pt>
    <dgm:pt modelId="{B211727D-9C19-4E79-8046-39A006DE2571}" type="parTrans" cxnId="{7190E04F-040C-4D19-B704-3D58D188C6BF}">
      <dgm:prSet/>
      <dgm:spPr/>
      <dgm:t>
        <a:bodyPr/>
        <a:lstStyle/>
        <a:p>
          <a:endParaRPr lang="es-PR"/>
        </a:p>
      </dgm:t>
    </dgm:pt>
    <dgm:pt modelId="{DDF9A4B1-5FF9-422D-B692-240EC33C8E79}" type="sibTrans" cxnId="{7190E04F-040C-4D19-B704-3D58D188C6BF}">
      <dgm:prSet/>
      <dgm:spPr/>
      <dgm:t>
        <a:bodyPr/>
        <a:lstStyle/>
        <a:p>
          <a:endParaRPr lang="es-PR"/>
        </a:p>
      </dgm:t>
    </dgm:pt>
    <dgm:pt modelId="{25D0216E-3068-4D95-AC81-B1AF3D9FA79E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PC</a:t>
          </a:r>
          <a:r>
            <a:rPr lang="en-US" baseline="-25000" dirty="0"/>
            <a:t>16</a:t>
          </a:r>
          <a:endParaRPr lang="es-PR" baseline="-25000" dirty="0"/>
        </a:p>
      </dgm:t>
    </dgm:pt>
    <dgm:pt modelId="{1E499812-9544-4311-9C7C-297A29B37A04}" type="parTrans" cxnId="{85C6E202-5849-4DEA-883A-328F3F8138ED}">
      <dgm:prSet/>
      <dgm:spPr/>
      <dgm:t>
        <a:bodyPr/>
        <a:lstStyle/>
        <a:p>
          <a:endParaRPr lang="es-PR"/>
        </a:p>
      </dgm:t>
    </dgm:pt>
    <dgm:pt modelId="{EC480967-FD83-47F6-A856-09F7FFF62F95}" type="sibTrans" cxnId="{85C6E202-5849-4DEA-883A-328F3F8138ED}">
      <dgm:prSet/>
      <dgm:spPr/>
      <dgm:t>
        <a:bodyPr/>
        <a:lstStyle/>
        <a:p>
          <a:endParaRPr lang="es-PR"/>
        </a:p>
      </dgm:t>
    </dgm:pt>
    <dgm:pt modelId="{0407B8C9-CAEC-4187-8CF7-391EC58846C8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*Latch</a:t>
          </a:r>
          <a:r>
            <a:rPr lang="en-US" baseline="-25000" dirty="0"/>
            <a:t>8</a:t>
          </a:r>
          <a:endParaRPr lang="es-PR" baseline="-25000" dirty="0"/>
        </a:p>
      </dgm:t>
    </dgm:pt>
    <dgm:pt modelId="{2ED22143-38BF-4CBE-8C68-1E00B560D5F7}" type="parTrans" cxnId="{EE660E92-B42C-4FE2-9CC4-A56E74FDF750}">
      <dgm:prSet/>
      <dgm:spPr/>
      <dgm:t>
        <a:bodyPr/>
        <a:lstStyle/>
        <a:p>
          <a:endParaRPr lang="es-PR"/>
        </a:p>
      </dgm:t>
    </dgm:pt>
    <dgm:pt modelId="{9CBCC90C-F15B-48BF-87E6-CF2CC3F4F1A6}" type="sibTrans" cxnId="{EE660E92-B42C-4FE2-9CC4-A56E74FDF750}">
      <dgm:prSet/>
      <dgm:spPr/>
      <dgm:t>
        <a:bodyPr/>
        <a:lstStyle/>
        <a:p>
          <a:endParaRPr lang="es-PR"/>
        </a:p>
      </dgm:t>
    </dgm:pt>
    <dgm:pt modelId="{4667C518-862B-4FE1-9204-DF4FA35BD2BD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MAR</a:t>
          </a:r>
          <a:r>
            <a:rPr lang="en-US" baseline="-25000" dirty="0"/>
            <a:t>16</a:t>
          </a:r>
          <a:endParaRPr lang="es-PR" baseline="-25000" dirty="0"/>
        </a:p>
      </dgm:t>
    </dgm:pt>
    <dgm:pt modelId="{9B992214-265E-4FF4-AEBB-54432792FBE6}" type="parTrans" cxnId="{168EB390-A608-4E6B-8210-D128884258F6}">
      <dgm:prSet/>
      <dgm:spPr/>
      <dgm:t>
        <a:bodyPr/>
        <a:lstStyle/>
        <a:p>
          <a:endParaRPr lang="es-PR"/>
        </a:p>
      </dgm:t>
    </dgm:pt>
    <dgm:pt modelId="{7E60CBB4-D456-43F6-ACCF-0506AC04671B}" type="sibTrans" cxnId="{168EB390-A608-4E6B-8210-D128884258F6}">
      <dgm:prSet/>
      <dgm:spPr/>
      <dgm:t>
        <a:bodyPr/>
        <a:lstStyle/>
        <a:p>
          <a:endParaRPr lang="es-PR"/>
        </a:p>
      </dgm:t>
    </dgm:pt>
    <dgm:pt modelId="{BFEB2821-D8A2-4BBC-935C-DCF69770C886}" type="pres">
      <dgm:prSet presAssocID="{7FC96924-4DEB-42B8-9607-F1EC5778575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50C68F-156F-438B-8341-9A4C4FE197E2}" type="pres">
      <dgm:prSet presAssocID="{FB2E33DF-A5CC-452E-8048-6C76E4BDCE92}" presName="vertOne" presStyleCnt="0"/>
      <dgm:spPr/>
    </dgm:pt>
    <dgm:pt modelId="{59393B29-0582-4E85-954B-9ACEBE3548E1}" type="pres">
      <dgm:prSet presAssocID="{FB2E33DF-A5CC-452E-8048-6C76E4BDCE92}" presName="txOne" presStyleLbl="node0" presStyleIdx="0" presStyleCnt="1">
        <dgm:presLayoutVars>
          <dgm:chPref val="3"/>
        </dgm:presLayoutVars>
      </dgm:prSet>
      <dgm:spPr/>
    </dgm:pt>
    <dgm:pt modelId="{5F45789D-41BF-4FAD-BDF4-FF7F6C8A2D10}" type="pres">
      <dgm:prSet presAssocID="{FB2E33DF-A5CC-452E-8048-6C76E4BDCE92}" presName="parTransOne" presStyleCnt="0"/>
      <dgm:spPr/>
    </dgm:pt>
    <dgm:pt modelId="{8C31E05D-6E95-4175-B6A5-D505EB01A2B1}" type="pres">
      <dgm:prSet presAssocID="{FB2E33DF-A5CC-452E-8048-6C76E4BDCE92}" presName="horzOne" presStyleCnt="0"/>
      <dgm:spPr/>
    </dgm:pt>
    <dgm:pt modelId="{6F7C1B66-9A7B-468C-B7E0-1A3805634302}" type="pres">
      <dgm:prSet presAssocID="{4667C518-862B-4FE1-9204-DF4FA35BD2BD}" presName="vertTwo" presStyleCnt="0"/>
      <dgm:spPr/>
    </dgm:pt>
    <dgm:pt modelId="{C19259F0-23CD-45E9-B433-F26B9F48528E}" type="pres">
      <dgm:prSet presAssocID="{4667C518-862B-4FE1-9204-DF4FA35BD2BD}" presName="txTwo" presStyleLbl="node2" presStyleIdx="0" presStyleCnt="3">
        <dgm:presLayoutVars>
          <dgm:chPref val="3"/>
        </dgm:presLayoutVars>
      </dgm:prSet>
      <dgm:spPr/>
    </dgm:pt>
    <dgm:pt modelId="{C969DABF-E19A-4D11-AA16-D6778CF993A2}" type="pres">
      <dgm:prSet presAssocID="{4667C518-862B-4FE1-9204-DF4FA35BD2BD}" presName="horzTwo" presStyleCnt="0"/>
      <dgm:spPr/>
    </dgm:pt>
    <dgm:pt modelId="{F44B82D8-A20E-484A-94C6-E78EDABAB81A}" type="pres">
      <dgm:prSet presAssocID="{7E60CBB4-D456-43F6-ACCF-0506AC04671B}" presName="sibSpaceTwo" presStyleCnt="0"/>
      <dgm:spPr/>
    </dgm:pt>
    <dgm:pt modelId="{83F77A95-2353-456E-8ACA-6E510BBCA967}" type="pres">
      <dgm:prSet presAssocID="{25D0216E-3068-4D95-AC81-B1AF3D9FA79E}" presName="vertTwo" presStyleCnt="0"/>
      <dgm:spPr/>
    </dgm:pt>
    <dgm:pt modelId="{28C29985-C21E-4E57-B42C-3E57858023A2}" type="pres">
      <dgm:prSet presAssocID="{25D0216E-3068-4D95-AC81-B1AF3D9FA79E}" presName="txTwo" presStyleLbl="node2" presStyleIdx="1" presStyleCnt="3">
        <dgm:presLayoutVars>
          <dgm:chPref val="3"/>
        </dgm:presLayoutVars>
      </dgm:prSet>
      <dgm:spPr/>
    </dgm:pt>
    <dgm:pt modelId="{CB7E10F8-8008-4D54-8176-A47CD6A4F6DA}" type="pres">
      <dgm:prSet presAssocID="{25D0216E-3068-4D95-AC81-B1AF3D9FA79E}" presName="horzTwo" presStyleCnt="0"/>
      <dgm:spPr/>
    </dgm:pt>
    <dgm:pt modelId="{FD281F60-DADD-4C50-BA22-BA60C7265091}" type="pres">
      <dgm:prSet presAssocID="{EC480967-FD83-47F6-A856-09F7FFF62F95}" presName="sibSpaceTwo" presStyleCnt="0"/>
      <dgm:spPr/>
    </dgm:pt>
    <dgm:pt modelId="{3070FDAC-7F40-4F7A-B8D7-587BCE5BBEF3}" type="pres">
      <dgm:prSet presAssocID="{0407B8C9-CAEC-4187-8CF7-391EC58846C8}" presName="vertTwo" presStyleCnt="0"/>
      <dgm:spPr/>
    </dgm:pt>
    <dgm:pt modelId="{B9E0E4B9-1130-42CE-B8DE-8E1D22C8EC46}" type="pres">
      <dgm:prSet presAssocID="{0407B8C9-CAEC-4187-8CF7-391EC58846C8}" presName="txTwo" presStyleLbl="node2" presStyleIdx="2" presStyleCnt="3">
        <dgm:presLayoutVars>
          <dgm:chPref val="3"/>
        </dgm:presLayoutVars>
      </dgm:prSet>
      <dgm:spPr/>
    </dgm:pt>
    <dgm:pt modelId="{1E0320EA-865A-432E-BF75-60957337AEE7}" type="pres">
      <dgm:prSet presAssocID="{0407B8C9-CAEC-4187-8CF7-391EC58846C8}" presName="horzTwo" presStyleCnt="0"/>
      <dgm:spPr/>
    </dgm:pt>
  </dgm:ptLst>
  <dgm:cxnLst>
    <dgm:cxn modelId="{85C6E202-5849-4DEA-883A-328F3F8138ED}" srcId="{FB2E33DF-A5CC-452E-8048-6C76E4BDCE92}" destId="{25D0216E-3068-4D95-AC81-B1AF3D9FA79E}" srcOrd="1" destOrd="0" parTransId="{1E499812-9544-4311-9C7C-297A29B37A04}" sibTransId="{EC480967-FD83-47F6-A856-09F7FFF62F95}"/>
    <dgm:cxn modelId="{817C2C07-3738-4F3A-97A0-7E7812226598}" type="presOf" srcId="{FB2E33DF-A5CC-452E-8048-6C76E4BDCE92}" destId="{59393B29-0582-4E85-954B-9ACEBE3548E1}" srcOrd="0" destOrd="0" presId="urn:microsoft.com/office/officeart/2005/8/layout/architecture"/>
    <dgm:cxn modelId="{17109130-733C-4E0E-B512-F3A52DC3E42A}" type="presOf" srcId="{4667C518-862B-4FE1-9204-DF4FA35BD2BD}" destId="{C19259F0-23CD-45E9-B433-F26B9F48528E}" srcOrd="0" destOrd="0" presId="urn:microsoft.com/office/officeart/2005/8/layout/architecture"/>
    <dgm:cxn modelId="{7190E04F-040C-4D19-B704-3D58D188C6BF}" srcId="{7FC96924-4DEB-42B8-9607-F1EC57785752}" destId="{FB2E33DF-A5CC-452E-8048-6C76E4BDCE92}" srcOrd="0" destOrd="0" parTransId="{B211727D-9C19-4E79-8046-39A006DE2571}" sibTransId="{DDF9A4B1-5FF9-422D-B692-240EC33C8E79}"/>
    <dgm:cxn modelId="{24E4A08B-9B7F-45B7-80D5-C703158EDE20}" type="presOf" srcId="{25D0216E-3068-4D95-AC81-B1AF3D9FA79E}" destId="{28C29985-C21E-4E57-B42C-3E57858023A2}" srcOrd="0" destOrd="0" presId="urn:microsoft.com/office/officeart/2005/8/layout/architecture"/>
    <dgm:cxn modelId="{0A9D4A8C-1F15-479A-B696-ACA50AC41746}" type="presOf" srcId="{7FC96924-4DEB-42B8-9607-F1EC57785752}" destId="{BFEB2821-D8A2-4BBC-935C-DCF69770C886}" srcOrd="0" destOrd="0" presId="urn:microsoft.com/office/officeart/2005/8/layout/architecture"/>
    <dgm:cxn modelId="{168EB390-A608-4E6B-8210-D128884258F6}" srcId="{FB2E33DF-A5CC-452E-8048-6C76E4BDCE92}" destId="{4667C518-862B-4FE1-9204-DF4FA35BD2BD}" srcOrd="0" destOrd="0" parTransId="{9B992214-265E-4FF4-AEBB-54432792FBE6}" sibTransId="{7E60CBB4-D456-43F6-ACCF-0506AC04671B}"/>
    <dgm:cxn modelId="{EE660E92-B42C-4FE2-9CC4-A56E74FDF750}" srcId="{FB2E33DF-A5CC-452E-8048-6C76E4BDCE92}" destId="{0407B8C9-CAEC-4187-8CF7-391EC58846C8}" srcOrd="2" destOrd="0" parTransId="{2ED22143-38BF-4CBE-8C68-1E00B560D5F7}" sibTransId="{9CBCC90C-F15B-48BF-87E6-CF2CC3F4F1A6}"/>
    <dgm:cxn modelId="{103D33AF-5DE4-422C-A563-89412D2BA7A2}" type="presOf" srcId="{0407B8C9-CAEC-4187-8CF7-391EC58846C8}" destId="{B9E0E4B9-1130-42CE-B8DE-8E1D22C8EC46}" srcOrd="0" destOrd="0" presId="urn:microsoft.com/office/officeart/2005/8/layout/architecture"/>
    <dgm:cxn modelId="{57EB4FD6-7C87-493B-B6DB-E8134F4E7627}" type="presParOf" srcId="{BFEB2821-D8A2-4BBC-935C-DCF69770C886}" destId="{1B50C68F-156F-438B-8341-9A4C4FE197E2}" srcOrd="0" destOrd="0" presId="urn:microsoft.com/office/officeart/2005/8/layout/architecture"/>
    <dgm:cxn modelId="{9DBC3B99-74D3-47EE-A09A-FEE4FCF40EBA}" type="presParOf" srcId="{1B50C68F-156F-438B-8341-9A4C4FE197E2}" destId="{59393B29-0582-4E85-954B-9ACEBE3548E1}" srcOrd="0" destOrd="0" presId="urn:microsoft.com/office/officeart/2005/8/layout/architecture"/>
    <dgm:cxn modelId="{88F0B322-FCB7-420F-8618-0577EC88B56E}" type="presParOf" srcId="{1B50C68F-156F-438B-8341-9A4C4FE197E2}" destId="{5F45789D-41BF-4FAD-BDF4-FF7F6C8A2D10}" srcOrd="1" destOrd="0" presId="urn:microsoft.com/office/officeart/2005/8/layout/architecture"/>
    <dgm:cxn modelId="{ADD48938-688B-4C60-AA82-A184AD4FD1DB}" type="presParOf" srcId="{1B50C68F-156F-438B-8341-9A4C4FE197E2}" destId="{8C31E05D-6E95-4175-B6A5-D505EB01A2B1}" srcOrd="2" destOrd="0" presId="urn:microsoft.com/office/officeart/2005/8/layout/architecture"/>
    <dgm:cxn modelId="{DCEC1DFF-88BD-4D09-BCE7-293DFE09DDE4}" type="presParOf" srcId="{8C31E05D-6E95-4175-B6A5-D505EB01A2B1}" destId="{6F7C1B66-9A7B-468C-B7E0-1A3805634302}" srcOrd="0" destOrd="0" presId="urn:microsoft.com/office/officeart/2005/8/layout/architecture"/>
    <dgm:cxn modelId="{6176EFFB-F53B-42FD-A292-4B451427ABED}" type="presParOf" srcId="{6F7C1B66-9A7B-468C-B7E0-1A3805634302}" destId="{C19259F0-23CD-45E9-B433-F26B9F48528E}" srcOrd="0" destOrd="0" presId="urn:microsoft.com/office/officeart/2005/8/layout/architecture"/>
    <dgm:cxn modelId="{FC725FEC-FFB0-4A38-82B8-8DB0E4AB96B7}" type="presParOf" srcId="{6F7C1B66-9A7B-468C-B7E0-1A3805634302}" destId="{C969DABF-E19A-4D11-AA16-D6778CF993A2}" srcOrd="1" destOrd="0" presId="urn:microsoft.com/office/officeart/2005/8/layout/architecture"/>
    <dgm:cxn modelId="{31821EBF-C0B6-43EA-9AA9-5F0956C45226}" type="presParOf" srcId="{8C31E05D-6E95-4175-B6A5-D505EB01A2B1}" destId="{F44B82D8-A20E-484A-94C6-E78EDABAB81A}" srcOrd="1" destOrd="0" presId="urn:microsoft.com/office/officeart/2005/8/layout/architecture"/>
    <dgm:cxn modelId="{3B80B522-7018-47C9-B0AF-9E0783F803ED}" type="presParOf" srcId="{8C31E05D-6E95-4175-B6A5-D505EB01A2B1}" destId="{83F77A95-2353-456E-8ACA-6E510BBCA967}" srcOrd="2" destOrd="0" presId="urn:microsoft.com/office/officeart/2005/8/layout/architecture"/>
    <dgm:cxn modelId="{E25CC314-945D-418D-BF53-521C24B9F1AA}" type="presParOf" srcId="{83F77A95-2353-456E-8ACA-6E510BBCA967}" destId="{28C29985-C21E-4E57-B42C-3E57858023A2}" srcOrd="0" destOrd="0" presId="urn:microsoft.com/office/officeart/2005/8/layout/architecture"/>
    <dgm:cxn modelId="{B9C649B2-DA06-4D17-9BC3-6161F343FBBF}" type="presParOf" srcId="{83F77A95-2353-456E-8ACA-6E510BBCA967}" destId="{CB7E10F8-8008-4D54-8176-A47CD6A4F6DA}" srcOrd="1" destOrd="0" presId="urn:microsoft.com/office/officeart/2005/8/layout/architecture"/>
    <dgm:cxn modelId="{2086B900-4CD2-4C1B-AE95-9ECEB791B0BF}" type="presParOf" srcId="{8C31E05D-6E95-4175-B6A5-D505EB01A2B1}" destId="{FD281F60-DADD-4C50-BA22-BA60C7265091}" srcOrd="3" destOrd="0" presId="urn:microsoft.com/office/officeart/2005/8/layout/architecture"/>
    <dgm:cxn modelId="{3ED041F5-2D62-4FD8-AB41-15623C7BAD9B}" type="presParOf" srcId="{8C31E05D-6E95-4175-B6A5-D505EB01A2B1}" destId="{3070FDAC-7F40-4F7A-B8D7-587BCE5BBEF3}" srcOrd="4" destOrd="0" presId="urn:microsoft.com/office/officeart/2005/8/layout/architecture"/>
    <dgm:cxn modelId="{079115D2-186E-4377-8202-11BAD29951D7}" type="presParOf" srcId="{3070FDAC-7F40-4F7A-B8D7-587BCE5BBEF3}" destId="{B9E0E4B9-1130-42CE-B8DE-8E1D22C8EC46}" srcOrd="0" destOrd="0" presId="urn:microsoft.com/office/officeart/2005/8/layout/architecture"/>
    <dgm:cxn modelId="{55B27F8C-A750-478C-988C-E541C293D481}" type="presParOf" srcId="{3070FDAC-7F40-4F7A-B8D7-587BCE5BBEF3}" destId="{1E0320EA-865A-432E-BF75-60957337AEE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C96924-4DEB-42B8-9607-F1EC57785752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R"/>
        </a:p>
      </dgm:t>
    </dgm:pt>
    <dgm:pt modelId="{25D0216E-3068-4D95-AC81-B1AF3D9FA79E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PC</a:t>
          </a:r>
          <a:r>
            <a:rPr lang="en-US" baseline="-25000" dirty="0"/>
            <a:t>16</a:t>
          </a:r>
          <a:endParaRPr lang="es-PR" baseline="-25000" dirty="0"/>
        </a:p>
      </dgm:t>
    </dgm:pt>
    <dgm:pt modelId="{1E499812-9544-4311-9C7C-297A29B37A04}" type="parTrans" cxnId="{85C6E202-5849-4DEA-883A-328F3F8138ED}">
      <dgm:prSet/>
      <dgm:spPr/>
      <dgm:t>
        <a:bodyPr/>
        <a:lstStyle/>
        <a:p>
          <a:endParaRPr lang="es-PR"/>
        </a:p>
      </dgm:t>
    </dgm:pt>
    <dgm:pt modelId="{EC480967-FD83-47F6-A856-09F7FFF62F95}" type="sibTrans" cxnId="{85C6E202-5849-4DEA-883A-328F3F8138ED}">
      <dgm:prSet/>
      <dgm:spPr/>
      <dgm:t>
        <a:bodyPr/>
        <a:lstStyle/>
        <a:p>
          <a:endParaRPr lang="es-PR"/>
        </a:p>
      </dgm:t>
    </dgm:pt>
    <dgm:pt modelId="{0407B8C9-CAEC-4187-8CF7-391EC58846C8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*Latch</a:t>
          </a:r>
          <a:r>
            <a:rPr lang="en-US" baseline="-25000" dirty="0"/>
            <a:t>8</a:t>
          </a:r>
          <a:endParaRPr lang="es-PR" baseline="-25000" dirty="0"/>
        </a:p>
      </dgm:t>
    </dgm:pt>
    <dgm:pt modelId="{2ED22143-38BF-4CBE-8C68-1E00B560D5F7}" type="parTrans" cxnId="{EE660E92-B42C-4FE2-9CC4-A56E74FDF750}">
      <dgm:prSet/>
      <dgm:spPr/>
      <dgm:t>
        <a:bodyPr/>
        <a:lstStyle/>
        <a:p>
          <a:endParaRPr lang="es-PR"/>
        </a:p>
      </dgm:t>
    </dgm:pt>
    <dgm:pt modelId="{9CBCC90C-F15B-48BF-87E6-CF2CC3F4F1A6}" type="sibTrans" cxnId="{EE660E92-B42C-4FE2-9CC4-A56E74FDF750}">
      <dgm:prSet/>
      <dgm:spPr/>
      <dgm:t>
        <a:bodyPr/>
        <a:lstStyle/>
        <a:p>
          <a:endParaRPr lang="es-PR"/>
        </a:p>
      </dgm:t>
    </dgm:pt>
    <dgm:pt modelId="{4667C518-862B-4FE1-9204-DF4FA35BD2BD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MAR</a:t>
          </a:r>
          <a:r>
            <a:rPr lang="en-US" baseline="-25000" dirty="0"/>
            <a:t>16</a:t>
          </a:r>
          <a:endParaRPr lang="es-PR" baseline="-25000" dirty="0"/>
        </a:p>
      </dgm:t>
    </dgm:pt>
    <dgm:pt modelId="{9B992214-265E-4FF4-AEBB-54432792FBE6}" type="parTrans" cxnId="{168EB390-A608-4E6B-8210-D128884258F6}">
      <dgm:prSet/>
      <dgm:spPr/>
      <dgm:t>
        <a:bodyPr/>
        <a:lstStyle/>
        <a:p>
          <a:endParaRPr lang="es-PR"/>
        </a:p>
      </dgm:t>
    </dgm:pt>
    <dgm:pt modelId="{7E60CBB4-D456-43F6-ACCF-0506AC04671B}" type="sibTrans" cxnId="{168EB390-A608-4E6B-8210-D128884258F6}">
      <dgm:prSet/>
      <dgm:spPr/>
      <dgm:t>
        <a:bodyPr/>
        <a:lstStyle/>
        <a:p>
          <a:endParaRPr lang="es-PR"/>
        </a:p>
      </dgm:t>
    </dgm:pt>
    <dgm:pt modelId="{BFEB2821-D8A2-4BBC-935C-DCF69770C886}" type="pres">
      <dgm:prSet presAssocID="{7FC96924-4DEB-42B8-9607-F1EC5778575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DDCC90-6505-4F03-B717-36C1810C08BD}" type="pres">
      <dgm:prSet presAssocID="{4667C518-862B-4FE1-9204-DF4FA35BD2BD}" presName="vertOne" presStyleCnt="0"/>
      <dgm:spPr/>
    </dgm:pt>
    <dgm:pt modelId="{A98785C4-1545-4D74-8EE7-82B35876F0CF}" type="pres">
      <dgm:prSet presAssocID="{4667C518-862B-4FE1-9204-DF4FA35BD2BD}" presName="txOne" presStyleLbl="node0" presStyleIdx="0" presStyleCnt="3">
        <dgm:presLayoutVars>
          <dgm:chPref val="3"/>
        </dgm:presLayoutVars>
      </dgm:prSet>
      <dgm:spPr/>
    </dgm:pt>
    <dgm:pt modelId="{6C4A7AFF-3B7B-406A-B6F6-BA6BA90286AE}" type="pres">
      <dgm:prSet presAssocID="{4667C518-862B-4FE1-9204-DF4FA35BD2BD}" presName="horzOne" presStyleCnt="0"/>
      <dgm:spPr/>
    </dgm:pt>
    <dgm:pt modelId="{BFA69CF3-80BE-4E0F-A6D6-919B705B120C}" type="pres">
      <dgm:prSet presAssocID="{7E60CBB4-D456-43F6-ACCF-0506AC04671B}" presName="sibSpaceOne" presStyleCnt="0"/>
      <dgm:spPr/>
    </dgm:pt>
    <dgm:pt modelId="{2F69FA2A-AE3A-48AA-8F64-D6775F3B4FF3}" type="pres">
      <dgm:prSet presAssocID="{25D0216E-3068-4D95-AC81-B1AF3D9FA79E}" presName="vertOne" presStyleCnt="0"/>
      <dgm:spPr/>
    </dgm:pt>
    <dgm:pt modelId="{5391E9B2-EC81-4A63-A757-324F81529F6D}" type="pres">
      <dgm:prSet presAssocID="{25D0216E-3068-4D95-AC81-B1AF3D9FA79E}" presName="txOne" presStyleLbl="node0" presStyleIdx="1" presStyleCnt="3">
        <dgm:presLayoutVars>
          <dgm:chPref val="3"/>
        </dgm:presLayoutVars>
      </dgm:prSet>
      <dgm:spPr/>
    </dgm:pt>
    <dgm:pt modelId="{D1AB4D28-3957-4A9D-AFDC-001F59F10DEB}" type="pres">
      <dgm:prSet presAssocID="{25D0216E-3068-4D95-AC81-B1AF3D9FA79E}" presName="horzOne" presStyleCnt="0"/>
      <dgm:spPr/>
    </dgm:pt>
    <dgm:pt modelId="{62BDACBA-51C3-425E-B9F2-F7AE050D1BBB}" type="pres">
      <dgm:prSet presAssocID="{EC480967-FD83-47F6-A856-09F7FFF62F95}" presName="sibSpaceOne" presStyleCnt="0"/>
      <dgm:spPr/>
    </dgm:pt>
    <dgm:pt modelId="{847DCBC1-913F-4B66-938A-1E63DA9BBE2A}" type="pres">
      <dgm:prSet presAssocID="{0407B8C9-CAEC-4187-8CF7-391EC58846C8}" presName="vertOne" presStyleCnt="0"/>
      <dgm:spPr/>
    </dgm:pt>
    <dgm:pt modelId="{5456DCD9-DD3D-4995-A439-E70F8852E773}" type="pres">
      <dgm:prSet presAssocID="{0407B8C9-CAEC-4187-8CF7-391EC58846C8}" presName="txOne" presStyleLbl="node0" presStyleIdx="2" presStyleCnt="3">
        <dgm:presLayoutVars>
          <dgm:chPref val="3"/>
        </dgm:presLayoutVars>
      </dgm:prSet>
      <dgm:spPr/>
    </dgm:pt>
    <dgm:pt modelId="{2AA9D82F-CC1F-40F5-A0A6-03FC9828179F}" type="pres">
      <dgm:prSet presAssocID="{0407B8C9-CAEC-4187-8CF7-391EC58846C8}" presName="horzOne" presStyleCnt="0"/>
      <dgm:spPr/>
    </dgm:pt>
  </dgm:ptLst>
  <dgm:cxnLst>
    <dgm:cxn modelId="{85C6E202-5849-4DEA-883A-328F3F8138ED}" srcId="{7FC96924-4DEB-42B8-9607-F1EC57785752}" destId="{25D0216E-3068-4D95-AC81-B1AF3D9FA79E}" srcOrd="1" destOrd="0" parTransId="{1E499812-9544-4311-9C7C-297A29B37A04}" sibTransId="{EC480967-FD83-47F6-A856-09F7FFF62F95}"/>
    <dgm:cxn modelId="{4E9A2D1C-10D8-4C0B-8F06-799796CFE914}" type="presOf" srcId="{0407B8C9-CAEC-4187-8CF7-391EC58846C8}" destId="{5456DCD9-DD3D-4995-A439-E70F8852E773}" srcOrd="0" destOrd="0" presId="urn:microsoft.com/office/officeart/2005/8/layout/architecture"/>
    <dgm:cxn modelId="{EF5EBE47-19B0-4968-BAB1-ABD078A26857}" type="presOf" srcId="{4667C518-862B-4FE1-9204-DF4FA35BD2BD}" destId="{A98785C4-1545-4D74-8EE7-82B35876F0CF}" srcOrd="0" destOrd="0" presId="urn:microsoft.com/office/officeart/2005/8/layout/architecture"/>
    <dgm:cxn modelId="{0A9D4A8C-1F15-479A-B696-ACA50AC41746}" type="presOf" srcId="{7FC96924-4DEB-42B8-9607-F1EC57785752}" destId="{BFEB2821-D8A2-4BBC-935C-DCF69770C886}" srcOrd="0" destOrd="0" presId="urn:microsoft.com/office/officeart/2005/8/layout/architecture"/>
    <dgm:cxn modelId="{168EB390-A608-4E6B-8210-D128884258F6}" srcId="{7FC96924-4DEB-42B8-9607-F1EC57785752}" destId="{4667C518-862B-4FE1-9204-DF4FA35BD2BD}" srcOrd="0" destOrd="0" parTransId="{9B992214-265E-4FF4-AEBB-54432792FBE6}" sibTransId="{7E60CBB4-D456-43F6-ACCF-0506AC04671B}"/>
    <dgm:cxn modelId="{EE660E92-B42C-4FE2-9CC4-A56E74FDF750}" srcId="{7FC96924-4DEB-42B8-9607-F1EC57785752}" destId="{0407B8C9-CAEC-4187-8CF7-391EC58846C8}" srcOrd="2" destOrd="0" parTransId="{2ED22143-38BF-4CBE-8C68-1E00B560D5F7}" sibTransId="{9CBCC90C-F15B-48BF-87E6-CF2CC3F4F1A6}"/>
    <dgm:cxn modelId="{856E2DA3-509F-415C-B467-D0F69B617DE3}" type="presOf" srcId="{25D0216E-3068-4D95-AC81-B1AF3D9FA79E}" destId="{5391E9B2-EC81-4A63-A757-324F81529F6D}" srcOrd="0" destOrd="0" presId="urn:microsoft.com/office/officeart/2005/8/layout/architecture"/>
    <dgm:cxn modelId="{59445DD4-2CA8-4020-93A2-3D03975A0082}" type="presParOf" srcId="{BFEB2821-D8A2-4BBC-935C-DCF69770C886}" destId="{D8DDCC90-6505-4F03-B717-36C1810C08BD}" srcOrd="0" destOrd="0" presId="urn:microsoft.com/office/officeart/2005/8/layout/architecture"/>
    <dgm:cxn modelId="{8F07B3BA-6554-4F40-B1B9-ADD3564534EA}" type="presParOf" srcId="{D8DDCC90-6505-4F03-B717-36C1810C08BD}" destId="{A98785C4-1545-4D74-8EE7-82B35876F0CF}" srcOrd="0" destOrd="0" presId="urn:microsoft.com/office/officeart/2005/8/layout/architecture"/>
    <dgm:cxn modelId="{D20D06C0-DB41-473D-914F-9F9A4A7D791C}" type="presParOf" srcId="{D8DDCC90-6505-4F03-B717-36C1810C08BD}" destId="{6C4A7AFF-3B7B-406A-B6F6-BA6BA90286AE}" srcOrd="1" destOrd="0" presId="urn:microsoft.com/office/officeart/2005/8/layout/architecture"/>
    <dgm:cxn modelId="{BEB242EA-8575-49BF-B136-F38E8380ACD8}" type="presParOf" srcId="{BFEB2821-D8A2-4BBC-935C-DCF69770C886}" destId="{BFA69CF3-80BE-4E0F-A6D6-919B705B120C}" srcOrd="1" destOrd="0" presId="urn:microsoft.com/office/officeart/2005/8/layout/architecture"/>
    <dgm:cxn modelId="{81991512-7E86-4EDF-BB58-918D4C1F76C2}" type="presParOf" srcId="{BFEB2821-D8A2-4BBC-935C-DCF69770C886}" destId="{2F69FA2A-AE3A-48AA-8F64-D6775F3B4FF3}" srcOrd="2" destOrd="0" presId="urn:microsoft.com/office/officeart/2005/8/layout/architecture"/>
    <dgm:cxn modelId="{C3209B52-13E6-4343-A21B-7C609DB79362}" type="presParOf" srcId="{2F69FA2A-AE3A-48AA-8F64-D6775F3B4FF3}" destId="{5391E9B2-EC81-4A63-A757-324F81529F6D}" srcOrd="0" destOrd="0" presId="urn:microsoft.com/office/officeart/2005/8/layout/architecture"/>
    <dgm:cxn modelId="{21A32A1E-2C7C-4DD4-95F1-08ED24CABB52}" type="presParOf" srcId="{2F69FA2A-AE3A-48AA-8F64-D6775F3B4FF3}" destId="{D1AB4D28-3957-4A9D-AFDC-001F59F10DEB}" srcOrd="1" destOrd="0" presId="urn:microsoft.com/office/officeart/2005/8/layout/architecture"/>
    <dgm:cxn modelId="{242200BD-D287-4DEA-A919-F059DD1E8CBB}" type="presParOf" srcId="{BFEB2821-D8A2-4BBC-935C-DCF69770C886}" destId="{62BDACBA-51C3-425E-B9F2-F7AE050D1BBB}" srcOrd="3" destOrd="0" presId="urn:microsoft.com/office/officeart/2005/8/layout/architecture"/>
    <dgm:cxn modelId="{AF67FB64-2291-4F01-AB1B-0664E0791512}" type="presParOf" srcId="{BFEB2821-D8A2-4BBC-935C-DCF69770C886}" destId="{847DCBC1-913F-4B66-938A-1E63DA9BBE2A}" srcOrd="4" destOrd="0" presId="urn:microsoft.com/office/officeart/2005/8/layout/architecture"/>
    <dgm:cxn modelId="{03F3A05C-5037-417F-AEE0-E24DEFB4BC75}" type="presParOf" srcId="{847DCBC1-913F-4B66-938A-1E63DA9BBE2A}" destId="{5456DCD9-DD3D-4995-A439-E70F8852E773}" srcOrd="0" destOrd="0" presId="urn:microsoft.com/office/officeart/2005/8/layout/architecture"/>
    <dgm:cxn modelId="{0E343616-9417-456E-93D7-587E188AFC32}" type="presParOf" srcId="{847DCBC1-913F-4B66-938A-1E63DA9BBE2A}" destId="{2AA9D82F-CC1F-40F5-A0A6-03FC9828179F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C96924-4DEB-42B8-9607-F1EC57785752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R"/>
        </a:p>
      </dgm:t>
    </dgm:pt>
    <dgm:pt modelId="{4667C518-862B-4FE1-9204-DF4FA35BD2BD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Load Control</a:t>
          </a:r>
          <a:r>
            <a:rPr lang="en-US" baseline="-25000" dirty="0">
              <a:solidFill>
                <a:schemeClr val="bg1"/>
              </a:solidFill>
            </a:rPr>
            <a:t>2</a:t>
          </a:r>
          <a:endParaRPr lang="es-PR" baseline="-25000" dirty="0">
            <a:solidFill>
              <a:schemeClr val="bg1"/>
            </a:solidFill>
          </a:endParaRPr>
        </a:p>
      </dgm:t>
    </dgm:pt>
    <dgm:pt modelId="{9B992214-265E-4FF4-AEBB-54432792FBE6}" type="parTrans" cxnId="{168EB390-A608-4E6B-8210-D128884258F6}">
      <dgm:prSet/>
      <dgm:spPr/>
      <dgm:t>
        <a:bodyPr/>
        <a:lstStyle/>
        <a:p>
          <a:endParaRPr lang="es-PR"/>
        </a:p>
      </dgm:t>
    </dgm:pt>
    <dgm:pt modelId="{7E60CBB4-D456-43F6-ACCF-0506AC04671B}" type="sibTrans" cxnId="{168EB390-A608-4E6B-8210-D128884258F6}">
      <dgm:prSet/>
      <dgm:spPr/>
      <dgm:t>
        <a:bodyPr/>
        <a:lstStyle/>
        <a:p>
          <a:endParaRPr lang="es-PR"/>
        </a:p>
      </dgm:t>
    </dgm:pt>
    <dgm:pt modelId="{0D30C446-0CFC-4850-91E1-8FFF02A5834D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0FF336CC-BCDC-4BCB-B938-C390A3DF8E42}" type="parTrans" cxnId="{21A1F78C-7DA9-40B9-8D8A-B0F56A06E726}">
      <dgm:prSet/>
      <dgm:spPr/>
      <dgm:t>
        <a:bodyPr/>
        <a:lstStyle/>
        <a:p>
          <a:endParaRPr lang="es-PR"/>
        </a:p>
      </dgm:t>
    </dgm:pt>
    <dgm:pt modelId="{FF36AF08-4255-46AB-9BF4-B5B3EE5A2DAB}" type="sibTrans" cxnId="{21A1F78C-7DA9-40B9-8D8A-B0F56A06E726}">
      <dgm:prSet/>
      <dgm:spPr/>
      <dgm:t>
        <a:bodyPr/>
        <a:lstStyle/>
        <a:p>
          <a:endParaRPr lang="es-PR"/>
        </a:p>
      </dgm:t>
    </dgm:pt>
    <dgm:pt modelId="{CF468B3A-9416-4E76-98DC-D9137FCE1D06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B31E79CA-9183-4636-975F-B363ACC4FD24}" type="parTrans" cxnId="{8126FC00-6A64-454C-B407-F828B67AA246}">
      <dgm:prSet/>
      <dgm:spPr/>
      <dgm:t>
        <a:bodyPr/>
        <a:lstStyle/>
        <a:p>
          <a:endParaRPr lang="es-PR"/>
        </a:p>
      </dgm:t>
    </dgm:pt>
    <dgm:pt modelId="{0A1C666B-4129-418E-9C1F-E4D86A9E9310}" type="sibTrans" cxnId="{8126FC00-6A64-454C-B407-F828B67AA246}">
      <dgm:prSet/>
      <dgm:spPr/>
      <dgm:t>
        <a:bodyPr/>
        <a:lstStyle/>
        <a:p>
          <a:endParaRPr lang="es-PR"/>
        </a:p>
      </dgm:t>
    </dgm:pt>
    <dgm:pt modelId="{252D9F8C-F231-4CCC-AAA5-EFE8AF87B5C2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F0602C26-0D96-456F-BA56-2A0D58AD16A9}" type="parTrans" cxnId="{2DC47BA6-D4B7-4FAD-9856-B67849547928}">
      <dgm:prSet/>
      <dgm:spPr/>
      <dgm:t>
        <a:bodyPr/>
        <a:lstStyle/>
        <a:p>
          <a:endParaRPr lang="es-PR"/>
        </a:p>
      </dgm:t>
    </dgm:pt>
    <dgm:pt modelId="{E86769B7-5B6B-4D80-A5C2-831D27DFF068}" type="sibTrans" cxnId="{2DC47BA6-D4B7-4FAD-9856-B67849547928}">
      <dgm:prSet/>
      <dgm:spPr/>
      <dgm:t>
        <a:bodyPr/>
        <a:lstStyle/>
        <a:p>
          <a:endParaRPr lang="es-PR"/>
        </a:p>
      </dgm:t>
    </dgm:pt>
    <dgm:pt modelId="{E5C183E7-3348-4707-B3D1-B06BAEE2F528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aseline="0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9F688459-465A-4A4A-BC14-E234BB516CBB}" type="parTrans" cxnId="{60E5B491-B024-469D-90D4-B9FC4809BD02}">
      <dgm:prSet/>
      <dgm:spPr/>
      <dgm:t>
        <a:bodyPr/>
        <a:lstStyle/>
        <a:p>
          <a:endParaRPr lang="es-PR"/>
        </a:p>
      </dgm:t>
    </dgm:pt>
    <dgm:pt modelId="{5601879F-6DA4-40AD-A48F-8F23BE086E39}" type="sibTrans" cxnId="{60E5B491-B024-469D-90D4-B9FC4809BD02}">
      <dgm:prSet/>
      <dgm:spPr/>
      <dgm:t>
        <a:bodyPr/>
        <a:lstStyle/>
        <a:p>
          <a:endParaRPr lang="es-PR"/>
        </a:p>
      </dgm:t>
    </dgm:pt>
    <dgm:pt modelId="{FEF79030-A3C4-4309-A0B4-0738CE4A12EB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aseline="0" dirty="0">
              <a:solidFill>
                <a:schemeClr val="bg1"/>
              </a:solidFill>
            </a:rPr>
            <a:t>Instruction Decoder</a:t>
          </a:r>
          <a:r>
            <a:rPr lang="en-US" baseline="-25000" dirty="0">
              <a:solidFill>
                <a:schemeClr val="bg1"/>
              </a:solidFill>
            </a:rPr>
            <a:t>8</a:t>
          </a:r>
          <a:endParaRPr lang="es-PR" baseline="-25000" dirty="0">
            <a:solidFill>
              <a:schemeClr val="bg1"/>
            </a:solidFill>
          </a:endParaRPr>
        </a:p>
      </dgm:t>
    </dgm:pt>
    <dgm:pt modelId="{6F0DA966-0CFF-416B-BC8B-DDF5D2A901F9}" type="parTrans" cxnId="{BD88A328-8D77-4C0A-ABCB-D5829C7AD2D0}">
      <dgm:prSet/>
      <dgm:spPr/>
      <dgm:t>
        <a:bodyPr/>
        <a:lstStyle/>
        <a:p>
          <a:endParaRPr lang="es-PR"/>
        </a:p>
      </dgm:t>
    </dgm:pt>
    <dgm:pt modelId="{D0DC2AAD-A18F-49CA-9D9B-86686E8012FC}" type="sibTrans" cxnId="{BD88A328-8D77-4C0A-ABCB-D5829C7AD2D0}">
      <dgm:prSet/>
      <dgm:spPr/>
      <dgm:t>
        <a:bodyPr/>
        <a:lstStyle/>
        <a:p>
          <a:endParaRPr lang="es-PR"/>
        </a:p>
      </dgm:t>
    </dgm:pt>
    <dgm:pt modelId="{BFEB2821-D8A2-4BBC-935C-DCF69770C886}" type="pres">
      <dgm:prSet presAssocID="{7FC96924-4DEB-42B8-9607-F1EC5778575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D9B41A-8CAD-4091-9A5F-0F12273D47BD}" type="pres">
      <dgm:prSet presAssocID="{FEF79030-A3C4-4309-A0B4-0738CE4A12EB}" presName="vertOne" presStyleCnt="0"/>
      <dgm:spPr/>
    </dgm:pt>
    <dgm:pt modelId="{CA7A43F2-9E74-40A5-A20F-7DD2EB4170A6}" type="pres">
      <dgm:prSet presAssocID="{FEF79030-A3C4-4309-A0B4-0738CE4A12EB}" presName="txOne" presStyleLbl="node0" presStyleIdx="0" presStyleCnt="1">
        <dgm:presLayoutVars>
          <dgm:chPref val="3"/>
        </dgm:presLayoutVars>
      </dgm:prSet>
      <dgm:spPr/>
    </dgm:pt>
    <dgm:pt modelId="{A952D8C3-4140-4F0B-9EAE-5FF91680FFCC}" type="pres">
      <dgm:prSet presAssocID="{FEF79030-A3C4-4309-A0B4-0738CE4A12EB}" presName="parTransOne" presStyleCnt="0"/>
      <dgm:spPr/>
    </dgm:pt>
    <dgm:pt modelId="{3F47A858-4171-415E-83E1-C1DF04977154}" type="pres">
      <dgm:prSet presAssocID="{FEF79030-A3C4-4309-A0B4-0738CE4A12EB}" presName="horzOne" presStyleCnt="0"/>
      <dgm:spPr/>
    </dgm:pt>
    <dgm:pt modelId="{EBA97B72-010E-46A3-A77A-C72B21A7E245}" type="pres">
      <dgm:prSet presAssocID="{4667C518-862B-4FE1-9204-DF4FA35BD2BD}" presName="vertTwo" presStyleCnt="0"/>
      <dgm:spPr/>
    </dgm:pt>
    <dgm:pt modelId="{E7E40CB7-D963-42D0-9B9C-D00B8D4FE8DC}" type="pres">
      <dgm:prSet presAssocID="{4667C518-862B-4FE1-9204-DF4FA35BD2BD}" presName="txTwo" presStyleLbl="node2" presStyleIdx="0" presStyleCnt="5">
        <dgm:presLayoutVars>
          <dgm:chPref val="3"/>
        </dgm:presLayoutVars>
      </dgm:prSet>
      <dgm:spPr/>
    </dgm:pt>
    <dgm:pt modelId="{5D5E6D15-83D5-462E-9F9B-097F25970E0A}" type="pres">
      <dgm:prSet presAssocID="{4667C518-862B-4FE1-9204-DF4FA35BD2BD}" presName="horzTwo" presStyleCnt="0"/>
      <dgm:spPr/>
    </dgm:pt>
    <dgm:pt modelId="{18A1FF7D-8FB3-4384-B84A-207625067F85}" type="pres">
      <dgm:prSet presAssocID="{7E60CBB4-D456-43F6-ACCF-0506AC04671B}" presName="sibSpaceTwo" presStyleCnt="0"/>
      <dgm:spPr/>
    </dgm:pt>
    <dgm:pt modelId="{8A08D079-4A3D-4492-B7A0-C975CD6ABD84}" type="pres">
      <dgm:prSet presAssocID="{0D30C446-0CFC-4850-91E1-8FFF02A5834D}" presName="vertTwo" presStyleCnt="0"/>
      <dgm:spPr/>
    </dgm:pt>
    <dgm:pt modelId="{FB4A53C1-ABA1-4150-A184-5ACA1F41B5B9}" type="pres">
      <dgm:prSet presAssocID="{0D30C446-0CFC-4850-91E1-8FFF02A5834D}" presName="txTwo" presStyleLbl="node2" presStyleIdx="1" presStyleCnt="5">
        <dgm:presLayoutVars>
          <dgm:chPref val="3"/>
        </dgm:presLayoutVars>
      </dgm:prSet>
      <dgm:spPr/>
    </dgm:pt>
    <dgm:pt modelId="{3B22214D-CBE1-477F-83EE-B7ACE0F70358}" type="pres">
      <dgm:prSet presAssocID="{0D30C446-0CFC-4850-91E1-8FFF02A5834D}" presName="horzTwo" presStyleCnt="0"/>
      <dgm:spPr/>
    </dgm:pt>
    <dgm:pt modelId="{DAFFD349-5DA3-4A12-9EDB-2EDCF324F329}" type="pres">
      <dgm:prSet presAssocID="{FF36AF08-4255-46AB-9BF4-B5B3EE5A2DAB}" presName="sibSpaceTwo" presStyleCnt="0"/>
      <dgm:spPr/>
    </dgm:pt>
    <dgm:pt modelId="{87E01B3F-A4A3-4F95-814F-DD4D81B8D6B3}" type="pres">
      <dgm:prSet presAssocID="{CF468B3A-9416-4E76-98DC-D9137FCE1D06}" presName="vertTwo" presStyleCnt="0"/>
      <dgm:spPr/>
    </dgm:pt>
    <dgm:pt modelId="{84D7709F-BC8E-423C-9247-A8BD273C71BE}" type="pres">
      <dgm:prSet presAssocID="{CF468B3A-9416-4E76-98DC-D9137FCE1D06}" presName="txTwo" presStyleLbl="node2" presStyleIdx="2" presStyleCnt="5">
        <dgm:presLayoutVars>
          <dgm:chPref val="3"/>
        </dgm:presLayoutVars>
      </dgm:prSet>
      <dgm:spPr/>
    </dgm:pt>
    <dgm:pt modelId="{6E7B00F3-F48B-4117-BADF-B0E4DAEDED33}" type="pres">
      <dgm:prSet presAssocID="{CF468B3A-9416-4E76-98DC-D9137FCE1D06}" presName="horzTwo" presStyleCnt="0"/>
      <dgm:spPr/>
    </dgm:pt>
    <dgm:pt modelId="{714864A4-D7C3-45F5-916B-D37E4B2B6F91}" type="pres">
      <dgm:prSet presAssocID="{0A1C666B-4129-418E-9C1F-E4D86A9E9310}" presName="sibSpaceTwo" presStyleCnt="0"/>
      <dgm:spPr/>
    </dgm:pt>
    <dgm:pt modelId="{AA7695F9-FF58-4EFD-92AD-36F537E3292A}" type="pres">
      <dgm:prSet presAssocID="{252D9F8C-F231-4CCC-AAA5-EFE8AF87B5C2}" presName="vertTwo" presStyleCnt="0"/>
      <dgm:spPr/>
    </dgm:pt>
    <dgm:pt modelId="{A45E29CA-1518-4165-A0B9-52E06D6B2217}" type="pres">
      <dgm:prSet presAssocID="{252D9F8C-F231-4CCC-AAA5-EFE8AF87B5C2}" presName="txTwo" presStyleLbl="node2" presStyleIdx="3" presStyleCnt="5">
        <dgm:presLayoutVars>
          <dgm:chPref val="3"/>
        </dgm:presLayoutVars>
      </dgm:prSet>
      <dgm:spPr/>
    </dgm:pt>
    <dgm:pt modelId="{C4CD1962-EABB-4E52-A54D-5BFD48DEEA97}" type="pres">
      <dgm:prSet presAssocID="{252D9F8C-F231-4CCC-AAA5-EFE8AF87B5C2}" presName="horzTwo" presStyleCnt="0"/>
      <dgm:spPr/>
    </dgm:pt>
    <dgm:pt modelId="{A4DDBF34-8936-4585-BBE3-F3FAA4D12BF3}" type="pres">
      <dgm:prSet presAssocID="{E86769B7-5B6B-4D80-A5C2-831D27DFF068}" presName="sibSpaceTwo" presStyleCnt="0"/>
      <dgm:spPr/>
    </dgm:pt>
    <dgm:pt modelId="{10C9B9E8-A684-4425-9AED-9ED0706582D0}" type="pres">
      <dgm:prSet presAssocID="{E5C183E7-3348-4707-B3D1-B06BAEE2F528}" presName="vertTwo" presStyleCnt="0"/>
      <dgm:spPr/>
    </dgm:pt>
    <dgm:pt modelId="{6D266F9B-821B-4C10-8B89-3709E2BC1BB3}" type="pres">
      <dgm:prSet presAssocID="{E5C183E7-3348-4707-B3D1-B06BAEE2F528}" presName="txTwo" presStyleLbl="node2" presStyleIdx="4" presStyleCnt="5">
        <dgm:presLayoutVars>
          <dgm:chPref val="3"/>
        </dgm:presLayoutVars>
      </dgm:prSet>
      <dgm:spPr/>
    </dgm:pt>
    <dgm:pt modelId="{49143EA6-6C97-4D93-A97A-23089166E295}" type="pres">
      <dgm:prSet presAssocID="{E5C183E7-3348-4707-B3D1-B06BAEE2F528}" presName="horzTwo" presStyleCnt="0"/>
      <dgm:spPr/>
    </dgm:pt>
  </dgm:ptLst>
  <dgm:cxnLst>
    <dgm:cxn modelId="{8126FC00-6A64-454C-B407-F828B67AA246}" srcId="{FEF79030-A3C4-4309-A0B4-0738CE4A12EB}" destId="{CF468B3A-9416-4E76-98DC-D9137FCE1D06}" srcOrd="2" destOrd="0" parTransId="{B31E79CA-9183-4636-975F-B363ACC4FD24}" sibTransId="{0A1C666B-4129-418E-9C1F-E4D86A9E9310}"/>
    <dgm:cxn modelId="{FA9B2C0C-3173-4A1C-BCC2-487029D166CB}" type="presOf" srcId="{CF468B3A-9416-4E76-98DC-D9137FCE1D06}" destId="{84D7709F-BC8E-423C-9247-A8BD273C71BE}" srcOrd="0" destOrd="0" presId="urn:microsoft.com/office/officeart/2005/8/layout/architecture"/>
    <dgm:cxn modelId="{22D7B415-A209-4EEE-9243-B9AB5DC8DB92}" type="presOf" srcId="{4667C518-862B-4FE1-9204-DF4FA35BD2BD}" destId="{E7E40CB7-D963-42D0-9B9C-D00B8D4FE8DC}" srcOrd="0" destOrd="0" presId="urn:microsoft.com/office/officeart/2005/8/layout/architecture"/>
    <dgm:cxn modelId="{BD88A328-8D77-4C0A-ABCB-D5829C7AD2D0}" srcId="{7FC96924-4DEB-42B8-9607-F1EC57785752}" destId="{FEF79030-A3C4-4309-A0B4-0738CE4A12EB}" srcOrd="0" destOrd="0" parTransId="{6F0DA966-0CFF-416B-BC8B-DDF5D2A901F9}" sibTransId="{D0DC2AAD-A18F-49CA-9D9B-86686E8012FC}"/>
    <dgm:cxn modelId="{C8238665-EA6C-4856-B674-07D04C2DD73C}" type="presOf" srcId="{0D30C446-0CFC-4850-91E1-8FFF02A5834D}" destId="{FB4A53C1-ABA1-4150-A184-5ACA1F41B5B9}" srcOrd="0" destOrd="0" presId="urn:microsoft.com/office/officeart/2005/8/layout/architecture"/>
    <dgm:cxn modelId="{27C8FE65-6046-4812-A704-664E4BD9B67A}" type="presOf" srcId="{FEF79030-A3C4-4309-A0B4-0738CE4A12EB}" destId="{CA7A43F2-9E74-40A5-A20F-7DD2EB4170A6}" srcOrd="0" destOrd="0" presId="urn:microsoft.com/office/officeart/2005/8/layout/architecture"/>
    <dgm:cxn modelId="{D8D8347B-E730-4374-837D-E37CC9D1E19B}" type="presOf" srcId="{E5C183E7-3348-4707-B3D1-B06BAEE2F528}" destId="{6D266F9B-821B-4C10-8B89-3709E2BC1BB3}" srcOrd="0" destOrd="0" presId="urn:microsoft.com/office/officeart/2005/8/layout/architecture"/>
    <dgm:cxn modelId="{0A9D4A8C-1F15-479A-B696-ACA50AC41746}" type="presOf" srcId="{7FC96924-4DEB-42B8-9607-F1EC57785752}" destId="{BFEB2821-D8A2-4BBC-935C-DCF69770C886}" srcOrd="0" destOrd="0" presId="urn:microsoft.com/office/officeart/2005/8/layout/architecture"/>
    <dgm:cxn modelId="{21A1F78C-7DA9-40B9-8D8A-B0F56A06E726}" srcId="{FEF79030-A3C4-4309-A0B4-0738CE4A12EB}" destId="{0D30C446-0CFC-4850-91E1-8FFF02A5834D}" srcOrd="1" destOrd="0" parTransId="{0FF336CC-BCDC-4BCB-B938-C390A3DF8E42}" sibTransId="{FF36AF08-4255-46AB-9BF4-B5B3EE5A2DAB}"/>
    <dgm:cxn modelId="{168EB390-A608-4E6B-8210-D128884258F6}" srcId="{FEF79030-A3C4-4309-A0B4-0738CE4A12EB}" destId="{4667C518-862B-4FE1-9204-DF4FA35BD2BD}" srcOrd="0" destOrd="0" parTransId="{9B992214-265E-4FF4-AEBB-54432792FBE6}" sibTransId="{7E60CBB4-D456-43F6-ACCF-0506AC04671B}"/>
    <dgm:cxn modelId="{60E5B491-B024-469D-90D4-B9FC4809BD02}" srcId="{FEF79030-A3C4-4309-A0B4-0738CE4A12EB}" destId="{E5C183E7-3348-4707-B3D1-B06BAEE2F528}" srcOrd="4" destOrd="0" parTransId="{9F688459-465A-4A4A-BC14-E234BB516CBB}" sibTransId="{5601879F-6DA4-40AD-A48F-8F23BE086E39}"/>
    <dgm:cxn modelId="{2DC47BA6-D4B7-4FAD-9856-B67849547928}" srcId="{FEF79030-A3C4-4309-A0B4-0738CE4A12EB}" destId="{252D9F8C-F231-4CCC-AAA5-EFE8AF87B5C2}" srcOrd="3" destOrd="0" parTransId="{F0602C26-0D96-456F-BA56-2A0D58AD16A9}" sibTransId="{E86769B7-5B6B-4D80-A5C2-831D27DFF068}"/>
    <dgm:cxn modelId="{E9FA5FF3-B51C-45D4-A93B-6A2832F3F154}" type="presOf" srcId="{252D9F8C-F231-4CCC-AAA5-EFE8AF87B5C2}" destId="{A45E29CA-1518-4165-A0B9-52E06D6B2217}" srcOrd="0" destOrd="0" presId="urn:microsoft.com/office/officeart/2005/8/layout/architecture"/>
    <dgm:cxn modelId="{44683C4D-2C07-432A-820F-85D586B6C762}" type="presParOf" srcId="{BFEB2821-D8A2-4BBC-935C-DCF69770C886}" destId="{ECD9B41A-8CAD-4091-9A5F-0F12273D47BD}" srcOrd="0" destOrd="0" presId="urn:microsoft.com/office/officeart/2005/8/layout/architecture"/>
    <dgm:cxn modelId="{750681B9-A93F-4C08-ACE4-E639AE3B2CE9}" type="presParOf" srcId="{ECD9B41A-8CAD-4091-9A5F-0F12273D47BD}" destId="{CA7A43F2-9E74-40A5-A20F-7DD2EB4170A6}" srcOrd="0" destOrd="0" presId="urn:microsoft.com/office/officeart/2005/8/layout/architecture"/>
    <dgm:cxn modelId="{86C18126-50F7-44AB-996C-47A8F97A45B0}" type="presParOf" srcId="{ECD9B41A-8CAD-4091-9A5F-0F12273D47BD}" destId="{A952D8C3-4140-4F0B-9EAE-5FF91680FFCC}" srcOrd="1" destOrd="0" presId="urn:microsoft.com/office/officeart/2005/8/layout/architecture"/>
    <dgm:cxn modelId="{C096C40B-87EE-44A4-A645-66BC71BD0782}" type="presParOf" srcId="{ECD9B41A-8CAD-4091-9A5F-0F12273D47BD}" destId="{3F47A858-4171-415E-83E1-C1DF04977154}" srcOrd="2" destOrd="0" presId="urn:microsoft.com/office/officeart/2005/8/layout/architecture"/>
    <dgm:cxn modelId="{07C61C7F-AD4E-4125-93EE-4C0C2050A3DC}" type="presParOf" srcId="{3F47A858-4171-415E-83E1-C1DF04977154}" destId="{EBA97B72-010E-46A3-A77A-C72B21A7E245}" srcOrd="0" destOrd="0" presId="urn:microsoft.com/office/officeart/2005/8/layout/architecture"/>
    <dgm:cxn modelId="{DDADE991-AD9A-46BA-B7C9-30ED6D2D3A3D}" type="presParOf" srcId="{EBA97B72-010E-46A3-A77A-C72B21A7E245}" destId="{E7E40CB7-D963-42D0-9B9C-D00B8D4FE8DC}" srcOrd="0" destOrd="0" presId="urn:microsoft.com/office/officeart/2005/8/layout/architecture"/>
    <dgm:cxn modelId="{B1EB77EB-2297-4494-8CEC-D49500FE97F5}" type="presParOf" srcId="{EBA97B72-010E-46A3-A77A-C72B21A7E245}" destId="{5D5E6D15-83D5-462E-9F9B-097F25970E0A}" srcOrd="1" destOrd="0" presId="urn:microsoft.com/office/officeart/2005/8/layout/architecture"/>
    <dgm:cxn modelId="{9CA4B0D6-6AE5-4F71-9604-D8BEC6544973}" type="presParOf" srcId="{3F47A858-4171-415E-83E1-C1DF04977154}" destId="{18A1FF7D-8FB3-4384-B84A-207625067F85}" srcOrd="1" destOrd="0" presId="urn:microsoft.com/office/officeart/2005/8/layout/architecture"/>
    <dgm:cxn modelId="{756F63F3-9886-4331-BC1D-781D9528F7A2}" type="presParOf" srcId="{3F47A858-4171-415E-83E1-C1DF04977154}" destId="{8A08D079-4A3D-4492-B7A0-C975CD6ABD84}" srcOrd="2" destOrd="0" presId="urn:microsoft.com/office/officeart/2005/8/layout/architecture"/>
    <dgm:cxn modelId="{CEBEE357-EA27-4C23-B7F4-C5C9EAB879E8}" type="presParOf" srcId="{8A08D079-4A3D-4492-B7A0-C975CD6ABD84}" destId="{FB4A53C1-ABA1-4150-A184-5ACA1F41B5B9}" srcOrd="0" destOrd="0" presId="urn:microsoft.com/office/officeart/2005/8/layout/architecture"/>
    <dgm:cxn modelId="{CA77C903-5FD3-4B0C-B895-FF21DC8CBC0A}" type="presParOf" srcId="{8A08D079-4A3D-4492-B7A0-C975CD6ABD84}" destId="{3B22214D-CBE1-477F-83EE-B7ACE0F70358}" srcOrd="1" destOrd="0" presId="urn:microsoft.com/office/officeart/2005/8/layout/architecture"/>
    <dgm:cxn modelId="{B90AA9BD-D7A1-4714-B19C-1F9A0F2C36F1}" type="presParOf" srcId="{3F47A858-4171-415E-83E1-C1DF04977154}" destId="{DAFFD349-5DA3-4A12-9EDB-2EDCF324F329}" srcOrd="3" destOrd="0" presId="urn:microsoft.com/office/officeart/2005/8/layout/architecture"/>
    <dgm:cxn modelId="{86A5700C-B28E-4D53-B242-60E4112D1001}" type="presParOf" srcId="{3F47A858-4171-415E-83E1-C1DF04977154}" destId="{87E01B3F-A4A3-4F95-814F-DD4D81B8D6B3}" srcOrd="4" destOrd="0" presId="urn:microsoft.com/office/officeart/2005/8/layout/architecture"/>
    <dgm:cxn modelId="{5B404EAE-4FCB-4A44-B6CF-9582FB0DA4AE}" type="presParOf" srcId="{87E01B3F-A4A3-4F95-814F-DD4D81B8D6B3}" destId="{84D7709F-BC8E-423C-9247-A8BD273C71BE}" srcOrd="0" destOrd="0" presId="urn:microsoft.com/office/officeart/2005/8/layout/architecture"/>
    <dgm:cxn modelId="{9BA2075D-115C-4B4F-A5F4-3BE02455EE23}" type="presParOf" srcId="{87E01B3F-A4A3-4F95-814F-DD4D81B8D6B3}" destId="{6E7B00F3-F48B-4117-BADF-B0E4DAEDED33}" srcOrd="1" destOrd="0" presId="urn:microsoft.com/office/officeart/2005/8/layout/architecture"/>
    <dgm:cxn modelId="{CE8F6FC4-DD7D-42B9-ADC4-407F0DAF14CD}" type="presParOf" srcId="{3F47A858-4171-415E-83E1-C1DF04977154}" destId="{714864A4-D7C3-45F5-916B-D37E4B2B6F91}" srcOrd="5" destOrd="0" presId="urn:microsoft.com/office/officeart/2005/8/layout/architecture"/>
    <dgm:cxn modelId="{40BB8277-875D-4CFB-B164-4E36E7B478EA}" type="presParOf" srcId="{3F47A858-4171-415E-83E1-C1DF04977154}" destId="{AA7695F9-FF58-4EFD-92AD-36F537E3292A}" srcOrd="6" destOrd="0" presId="urn:microsoft.com/office/officeart/2005/8/layout/architecture"/>
    <dgm:cxn modelId="{FA95ACAD-A928-48DA-8049-293047923855}" type="presParOf" srcId="{AA7695F9-FF58-4EFD-92AD-36F537E3292A}" destId="{A45E29CA-1518-4165-A0B9-52E06D6B2217}" srcOrd="0" destOrd="0" presId="urn:microsoft.com/office/officeart/2005/8/layout/architecture"/>
    <dgm:cxn modelId="{C439F590-4840-40F3-88BC-32B48CF783CA}" type="presParOf" srcId="{AA7695F9-FF58-4EFD-92AD-36F537E3292A}" destId="{C4CD1962-EABB-4E52-A54D-5BFD48DEEA97}" srcOrd="1" destOrd="0" presId="urn:microsoft.com/office/officeart/2005/8/layout/architecture"/>
    <dgm:cxn modelId="{916426D4-81DA-4173-B0BD-BE448104F1EA}" type="presParOf" srcId="{3F47A858-4171-415E-83E1-C1DF04977154}" destId="{A4DDBF34-8936-4585-BBE3-F3FAA4D12BF3}" srcOrd="7" destOrd="0" presId="urn:microsoft.com/office/officeart/2005/8/layout/architecture"/>
    <dgm:cxn modelId="{2F0C3B1D-EB08-4821-AC6E-FE2A2D83B8A4}" type="presParOf" srcId="{3F47A858-4171-415E-83E1-C1DF04977154}" destId="{10C9B9E8-A684-4425-9AED-9ED0706582D0}" srcOrd="8" destOrd="0" presId="urn:microsoft.com/office/officeart/2005/8/layout/architecture"/>
    <dgm:cxn modelId="{E45DEFDF-F3C2-49C6-87A0-7EFD719EA554}" type="presParOf" srcId="{10C9B9E8-A684-4425-9AED-9ED0706582D0}" destId="{6D266F9B-821B-4C10-8B89-3709E2BC1BB3}" srcOrd="0" destOrd="0" presId="urn:microsoft.com/office/officeart/2005/8/layout/architecture"/>
    <dgm:cxn modelId="{BC4316C0-DB11-4C84-8B9C-975DD922404C}" type="presParOf" srcId="{10C9B9E8-A684-4425-9AED-9ED0706582D0}" destId="{49143EA6-6C97-4D93-A97A-23089166E295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B77908-1B76-409B-8882-8D48A5AF12B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R"/>
        </a:p>
      </dgm:t>
    </dgm:pt>
    <dgm:pt modelId="{48375F13-909B-428C-A9FC-87FC9C1CCE18}">
      <dgm:prSet phldrT="[Text]"/>
      <dgm:spPr>
        <a:solidFill>
          <a:srgbClr val="0CA052"/>
        </a:solidFill>
      </dgm:spPr>
      <dgm:t>
        <a:bodyPr/>
        <a:lstStyle/>
        <a:p>
          <a:r>
            <a:rPr lang="en-US" dirty="0"/>
            <a:t>Instruction</a:t>
          </a:r>
          <a:r>
            <a:rPr lang="en-US" baseline="-25000" dirty="0"/>
            <a:t>8</a:t>
          </a:r>
          <a:endParaRPr lang="es-PR" baseline="-25000" dirty="0"/>
        </a:p>
      </dgm:t>
    </dgm:pt>
    <dgm:pt modelId="{EE06F739-CACE-4BAD-9AC4-FD502688F49A}" type="parTrans" cxnId="{EA98904C-B222-4EB5-AB73-AFDF2E68910A}">
      <dgm:prSet/>
      <dgm:spPr/>
      <dgm:t>
        <a:bodyPr/>
        <a:lstStyle/>
        <a:p>
          <a:endParaRPr lang="es-PR"/>
        </a:p>
      </dgm:t>
    </dgm:pt>
    <dgm:pt modelId="{7E2BA84D-8AF3-47CB-87F0-8132248C6DB8}" type="sibTrans" cxnId="{EA98904C-B222-4EB5-AB73-AFDF2E68910A}">
      <dgm:prSet/>
      <dgm:spPr/>
      <dgm:t>
        <a:bodyPr/>
        <a:lstStyle/>
        <a:p>
          <a:endParaRPr lang="es-PR"/>
        </a:p>
      </dgm:t>
    </dgm:pt>
    <dgm:pt modelId="{01B3DB99-5D37-4334-B160-1A5C3FF75E66}">
      <dgm:prSet phldrT="[Text]"/>
      <dgm:spPr>
        <a:solidFill>
          <a:srgbClr val="0CA052"/>
        </a:solidFill>
      </dgm:spPr>
      <dgm:t>
        <a:bodyPr/>
        <a:lstStyle/>
        <a:p>
          <a:r>
            <a:rPr lang="en-US" dirty="0"/>
            <a:t>Data/Address</a:t>
          </a:r>
          <a:r>
            <a:rPr lang="en-US" baseline="-25000" dirty="0"/>
            <a:t>8</a:t>
          </a:r>
          <a:endParaRPr lang="es-PR" baseline="-25000" dirty="0"/>
        </a:p>
      </dgm:t>
    </dgm:pt>
    <dgm:pt modelId="{BB7C0076-8BC1-48D6-BF6C-CD2E7BFD6B33}" type="parTrans" cxnId="{E0DF4964-2740-49C2-B7F6-3DE786849810}">
      <dgm:prSet/>
      <dgm:spPr/>
      <dgm:t>
        <a:bodyPr/>
        <a:lstStyle/>
        <a:p>
          <a:endParaRPr lang="es-PR"/>
        </a:p>
      </dgm:t>
    </dgm:pt>
    <dgm:pt modelId="{577367E8-E61F-4BAF-B429-71160F1444AC}" type="sibTrans" cxnId="{E0DF4964-2740-49C2-B7F6-3DE786849810}">
      <dgm:prSet/>
      <dgm:spPr/>
      <dgm:t>
        <a:bodyPr/>
        <a:lstStyle/>
        <a:p>
          <a:endParaRPr lang="es-PR"/>
        </a:p>
      </dgm:t>
    </dgm:pt>
    <dgm:pt modelId="{EB589EF9-4544-4CD6-9E55-302B520F8DC6}">
      <dgm:prSet phldrT="[Text]"/>
      <dgm:spPr>
        <a:solidFill>
          <a:srgbClr val="0CA052"/>
        </a:solidFill>
      </dgm:spPr>
      <dgm:t>
        <a:bodyPr/>
        <a:lstStyle/>
        <a:p>
          <a:r>
            <a:rPr lang="en-US" dirty="0"/>
            <a:t>Data/Address</a:t>
          </a:r>
          <a:r>
            <a:rPr lang="en-US" baseline="-25000" dirty="0"/>
            <a:t>8</a:t>
          </a:r>
          <a:endParaRPr lang="es-PR" baseline="-25000" dirty="0"/>
        </a:p>
      </dgm:t>
    </dgm:pt>
    <dgm:pt modelId="{E4A11BAD-69B2-45F0-AF48-47715EAA3858}" type="parTrans" cxnId="{0D9BB695-8FC4-484F-91D5-BBD31E9211AB}">
      <dgm:prSet/>
      <dgm:spPr/>
      <dgm:t>
        <a:bodyPr/>
        <a:lstStyle/>
        <a:p>
          <a:endParaRPr lang="es-PR"/>
        </a:p>
      </dgm:t>
    </dgm:pt>
    <dgm:pt modelId="{6DD580C7-C661-4C4A-ACB3-9970B8C16179}" type="sibTrans" cxnId="{0D9BB695-8FC4-484F-91D5-BBD31E9211AB}">
      <dgm:prSet/>
      <dgm:spPr/>
      <dgm:t>
        <a:bodyPr/>
        <a:lstStyle/>
        <a:p>
          <a:endParaRPr lang="es-PR"/>
        </a:p>
      </dgm:t>
    </dgm:pt>
    <dgm:pt modelId="{B59174EB-23F9-4BB7-B4A0-7F3A1BD60B1B}">
      <dgm:prSet phldrT="[Text]"/>
      <dgm:spPr>
        <a:solidFill>
          <a:srgbClr val="0CA052"/>
        </a:solidFill>
      </dgm:spPr>
      <dgm:t>
        <a:bodyPr/>
        <a:lstStyle/>
        <a:p>
          <a:r>
            <a:rPr lang="en-US" dirty="0"/>
            <a:t>Data/Address</a:t>
          </a:r>
          <a:r>
            <a:rPr lang="en-US" baseline="-25000" dirty="0"/>
            <a:t>8</a:t>
          </a:r>
          <a:endParaRPr lang="es-PR" baseline="-25000" dirty="0"/>
        </a:p>
      </dgm:t>
    </dgm:pt>
    <dgm:pt modelId="{473F193E-EB01-46E7-84C8-2DA12DA90F0B}" type="parTrans" cxnId="{4F433993-0DB6-4D37-8CE2-1D03CEC49132}">
      <dgm:prSet/>
      <dgm:spPr/>
      <dgm:t>
        <a:bodyPr/>
        <a:lstStyle/>
        <a:p>
          <a:endParaRPr lang="es-PR"/>
        </a:p>
      </dgm:t>
    </dgm:pt>
    <dgm:pt modelId="{E493BB59-7075-4617-B223-A56077C6F4FA}" type="sibTrans" cxnId="{4F433993-0DB6-4D37-8CE2-1D03CEC49132}">
      <dgm:prSet/>
      <dgm:spPr/>
      <dgm:t>
        <a:bodyPr/>
        <a:lstStyle/>
        <a:p>
          <a:endParaRPr lang="es-PR"/>
        </a:p>
      </dgm:t>
    </dgm:pt>
    <dgm:pt modelId="{33BFE6E6-F653-487F-86AE-D44629727CA3}" type="pres">
      <dgm:prSet presAssocID="{74B77908-1B76-409B-8882-8D48A5AF12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FB87C7-4B95-4A97-80E8-704F7FC7FD1E}" type="pres">
      <dgm:prSet presAssocID="{48375F13-909B-428C-A9FC-87FC9C1CCE18}" presName="vertOne" presStyleCnt="0"/>
      <dgm:spPr/>
    </dgm:pt>
    <dgm:pt modelId="{4BF8D1AC-2545-4047-AA55-0EB43DE3E30D}" type="pres">
      <dgm:prSet presAssocID="{48375F13-909B-428C-A9FC-87FC9C1CCE18}" presName="txOne" presStyleLbl="node0" presStyleIdx="0" presStyleCnt="4">
        <dgm:presLayoutVars>
          <dgm:chPref val="3"/>
        </dgm:presLayoutVars>
      </dgm:prSet>
      <dgm:spPr/>
    </dgm:pt>
    <dgm:pt modelId="{6B54AD98-8132-4271-A51F-489B74DD62A8}" type="pres">
      <dgm:prSet presAssocID="{48375F13-909B-428C-A9FC-87FC9C1CCE18}" presName="horzOne" presStyleCnt="0"/>
      <dgm:spPr/>
    </dgm:pt>
    <dgm:pt modelId="{0DA02451-CF05-44C5-9128-3379D997416E}" type="pres">
      <dgm:prSet presAssocID="{7E2BA84D-8AF3-47CB-87F0-8132248C6DB8}" presName="sibSpaceOne" presStyleCnt="0"/>
      <dgm:spPr/>
    </dgm:pt>
    <dgm:pt modelId="{2DED6494-23FA-47C9-9D28-F616E8FF4BDB}" type="pres">
      <dgm:prSet presAssocID="{EB589EF9-4544-4CD6-9E55-302B520F8DC6}" presName="vertOne" presStyleCnt="0"/>
      <dgm:spPr/>
    </dgm:pt>
    <dgm:pt modelId="{9AFC86B0-39AA-4DF3-82CA-D57A0FBBC904}" type="pres">
      <dgm:prSet presAssocID="{EB589EF9-4544-4CD6-9E55-302B520F8DC6}" presName="txOne" presStyleLbl="node0" presStyleIdx="1" presStyleCnt="4">
        <dgm:presLayoutVars>
          <dgm:chPref val="3"/>
        </dgm:presLayoutVars>
      </dgm:prSet>
      <dgm:spPr/>
    </dgm:pt>
    <dgm:pt modelId="{C64EC144-E462-4D49-BABE-012F85B41D9E}" type="pres">
      <dgm:prSet presAssocID="{EB589EF9-4544-4CD6-9E55-302B520F8DC6}" presName="horzOne" presStyleCnt="0"/>
      <dgm:spPr/>
    </dgm:pt>
    <dgm:pt modelId="{6C747937-DECA-4221-A9B7-A42C8562BF55}" type="pres">
      <dgm:prSet presAssocID="{6DD580C7-C661-4C4A-ACB3-9970B8C16179}" presName="sibSpaceOne" presStyleCnt="0"/>
      <dgm:spPr/>
    </dgm:pt>
    <dgm:pt modelId="{6F78BC73-28CB-4EDE-9503-65F4FF8FA872}" type="pres">
      <dgm:prSet presAssocID="{B59174EB-23F9-4BB7-B4A0-7F3A1BD60B1B}" presName="vertOne" presStyleCnt="0"/>
      <dgm:spPr/>
    </dgm:pt>
    <dgm:pt modelId="{EB032804-19D6-44B8-B679-A9A10CF1F508}" type="pres">
      <dgm:prSet presAssocID="{B59174EB-23F9-4BB7-B4A0-7F3A1BD60B1B}" presName="txOne" presStyleLbl="node0" presStyleIdx="2" presStyleCnt="4">
        <dgm:presLayoutVars>
          <dgm:chPref val="3"/>
        </dgm:presLayoutVars>
      </dgm:prSet>
      <dgm:spPr/>
    </dgm:pt>
    <dgm:pt modelId="{45560419-8F88-4E62-8F3F-400B51C2E341}" type="pres">
      <dgm:prSet presAssocID="{B59174EB-23F9-4BB7-B4A0-7F3A1BD60B1B}" presName="horzOne" presStyleCnt="0"/>
      <dgm:spPr/>
    </dgm:pt>
    <dgm:pt modelId="{73DF888F-C5C1-4AC8-862E-7C3A6CB56FD8}" type="pres">
      <dgm:prSet presAssocID="{E493BB59-7075-4617-B223-A56077C6F4FA}" presName="sibSpaceOne" presStyleCnt="0"/>
      <dgm:spPr/>
    </dgm:pt>
    <dgm:pt modelId="{6E2D3024-F04E-4E04-A8A4-37A79B841613}" type="pres">
      <dgm:prSet presAssocID="{01B3DB99-5D37-4334-B160-1A5C3FF75E66}" presName="vertOne" presStyleCnt="0"/>
      <dgm:spPr/>
    </dgm:pt>
    <dgm:pt modelId="{A88EE874-B60E-42F5-B2EB-7098DE3A8C61}" type="pres">
      <dgm:prSet presAssocID="{01B3DB99-5D37-4334-B160-1A5C3FF75E66}" presName="txOne" presStyleLbl="node0" presStyleIdx="3" presStyleCnt="4">
        <dgm:presLayoutVars>
          <dgm:chPref val="3"/>
        </dgm:presLayoutVars>
      </dgm:prSet>
      <dgm:spPr/>
    </dgm:pt>
    <dgm:pt modelId="{AF415E3F-08EC-4C4B-A338-E08E3383A2E0}" type="pres">
      <dgm:prSet presAssocID="{01B3DB99-5D37-4334-B160-1A5C3FF75E66}" presName="horzOne" presStyleCnt="0"/>
      <dgm:spPr/>
    </dgm:pt>
  </dgm:ptLst>
  <dgm:cxnLst>
    <dgm:cxn modelId="{B8C67B41-C9BF-43F4-B79E-079368143633}" type="presOf" srcId="{01B3DB99-5D37-4334-B160-1A5C3FF75E66}" destId="{A88EE874-B60E-42F5-B2EB-7098DE3A8C61}" srcOrd="0" destOrd="0" presId="urn:microsoft.com/office/officeart/2005/8/layout/hierarchy4"/>
    <dgm:cxn modelId="{E0DF4964-2740-49C2-B7F6-3DE786849810}" srcId="{74B77908-1B76-409B-8882-8D48A5AF12B2}" destId="{01B3DB99-5D37-4334-B160-1A5C3FF75E66}" srcOrd="3" destOrd="0" parTransId="{BB7C0076-8BC1-48D6-BF6C-CD2E7BFD6B33}" sibTransId="{577367E8-E61F-4BAF-B429-71160F1444AC}"/>
    <dgm:cxn modelId="{EA98904C-B222-4EB5-AB73-AFDF2E68910A}" srcId="{74B77908-1B76-409B-8882-8D48A5AF12B2}" destId="{48375F13-909B-428C-A9FC-87FC9C1CCE18}" srcOrd="0" destOrd="0" parTransId="{EE06F739-CACE-4BAD-9AC4-FD502688F49A}" sibTransId="{7E2BA84D-8AF3-47CB-87F0-8132248C6DB8}"/>
    <dgm:cxn modelId="{C8956950-D6E8-414F-97E1-048A77D9214C}" type="presOf" srcId="{EB589EF9-4544-4CD6-9E55-302B520F8DC6}" destId="{9AFC86B0-39AA-4DF3-82CA-D57A0FBBC904}" srcOrd="0" destOrd="0" presId="urn:microsoft.com/office/officeart/2005/8/layout/hierarchy4"/>
    <dgm:cxn modelId="{26747C8E-5F85-4C83-8FDC-EF44BAA2D7A6}" type="presOf" srcId="{48375F13-909B-428C-A9FC-87FC9C1CCE18}" destId="{4BF8D1AC-2545-4047-AA55-0EB43DE3E30D}" srcOrd="0" destOrd="0" presId="urn:microsoft.com/office/officeart/2005/8/layout/hierarchy4"/>
    <dgm:cxn modelId="{4F433993-0DB6-4D37-8CE2-1D03CEC49132}" srcId="{74B77908-1B76-409B-8882-8D48A5AF12B2}" destId="{B59174EB-23F9-4BB7-B4A0-7F3A1BD60B1B}" srcOrd="2" destOrd="0" parTransId="{473F193E-EB01-46E7-84C8-2DA12DA90F0B}" sibTransId="{E493BB59-7075-4617-B223-A56077C6F4FA}"/>
    <dgm:cxn modelId="{0D9BB695-8FC4-484F-91D5-BBD31E9211AB}" srcId="{74B77908-1B76-409B-8882-8D48A5AF12B2}" destId="{EB589EF9-4544-4CD6-9E55-302B520F8DC6}" srcOrd="1" destOrd="0" parTransId="{E4A11BAD-69B2-45F0-AF48-47715EAA3858}" sibTransId="{6DD580C7-C661-4C4A-ACB3-9970B8C16179}"/>
    <dgm:cxn modelId="{34FFD5CF-7422-416E-8F75-275952ABB645}" type="presOf" srcId="{74B77908-1B76-409B-8882-8D48A5AF12B2}" destId="{33BFE6E6-F653-487F-86AE-D44629727CA3}" srcOrd="0" destOrd="0" presId="urn:microsoft.com/office/officeart/2005/8/layout/hierarchy4"/>
    <dgm:cxn modelId="{4FD69BE3-83F2-46C1-8408-AD3D2E9B2684}" type="presOf" srcId="{B59174EB-23F9-4BB7-B4A0-7F3A1BD60B1B}" destId="{EB032804-19D6-44B8-B679-A9A10CF1F508}" srcOrd="0" destOrd="0" presId="urn:microsoft.com/office/officeart/2005/8/layout/hierarchy4"/>
    <dgm:cxn modelId="{DC512CD2-9F92-4272-AA62-7785ACAD7A48}" type="presParOf" srcId="{33BFE6E6-F653-487F-86AE-D44629727CA3}" destId="{3AFB87C7-4B95-4A97-80E8-704F7FC7FD1E}" srcOrd="0" destOrd="0" presId="urn:microsoft.com/office/officeart/2005/8/layout/hierarchy4"/>
    <dgm:cxn modelId="{8DC84913-21F2-4728-B6CA-2B638138A099}" type="presParOf" srcId="{3AFB87C7-4B95-4A97-80E8-704F7FC7FD1E}" destId="{4BF8D1AC-2545-4047-AA55-0EB43DE3E30D}" srcOrd="0" destOrd="0" presId="urn:microsoft.com/office/officeart/2005/8/layout/hierarchy4"/>
    <dgm:cxn modelId="{DB46B6B3-7722-437D-AD11-5336935740BE}" type="presParOf" srcId="{3AFB87C7-4B95-4A97-80E8-704F7FC7FD1E}" destId="{6B54AD98-8132-4271-A51F-489B74DD62A8}" srcOrd="1" destOrd="0" presId="urn:microsoft.com/office/officeart/2005/8/layout/hierarchy4"/>
    <dgm:cxn modelId="{56F0F1A4-7A88-4C91-AFC6-C5C6F849224E}" type="presParOf" srcId="{33BFE6E6-F653-487F-86AE-D44629727CA3}" destId="{0DA02451-CF05-44C5-9128-3379D997416E}" srcOrd="1" destOrd="0" presId="urn:microsoft.com/office/officeart/2005/8/layout/hierarchy4"/>
    <dgm:cxn modelId="{78A6A376-ECD0-4C5D-8FD7-B3FAD108EAB2}" type="presParOf" srcId="{33BFE6E6-F653-487F-86AE-D44629727CA3}" destId="{2DED6494-23FA-47C9-9D28-F616E8FF4BDB}" srcOrd="2" destOrd="0" presId="urn:microsoft.com/office/officeart/2005/8/layout/hierarchy4"/>
    <dgm:cxn modelId="{84ECE207-C2D2-4EA7-A217-61B94E977768}" type="presParOf" srcId="{2DED6494-23FA-47C9-9D28-F616E8FF4BDB}" destId="{9AFC86B0-39AA-4DF3-82CA-D57A0FBBC904}" srcOrd="0" destOrd="0" presId="urn:microsoft.com/office/officeart/2005/8/layout/hierarchy4"/>
    <dgm:cxn modelId="{65BFA847-4675-4050-BF89-1F0FBE63E18E}" type="presParOf" srcId="{2DED6494-23FA-47C9-9D28-F616E8FF4BDB}" destId="{C64EC144-E462-4D49-BABE-012F85B41D9E}" srcOrd="1" destOrd="0" presId="urn:microsoft.com/office/officeart/2005/8/layout/hierarchy4"/>
    <dgm:cxn modelId="{755EED32-D145-4D5A-95A5-B09FBAECB01D}" type="presParOf" srcId="{33BFE6E6-F653-487F-86AE-D44629727CA3}" destId="{6C747937-DECA-4221-A9B7-A42C8562BF55}" srcOrd="3" destOrd="0" presId="urn:microsoft.com/office/officeart/2005/8/layout/hierarchy4"/>
    <dgm:cxn modelId="{F723C6FB-DF85-4CA4-8245-042574860E05}" type="presParOf" srcId="{33BFE6E6-F653-487F-86AE-D44629727CA3}" destId="{6F78BC73-28CB-4EDE-9503-65F4FF8FA872}" srcOrd="4" destOrd="0" presId="urn:microsoft.com/office/officeart/2005/8/layout/hierarchy4"/>
    <dgm:cxn modelId="{348B8ECA-1525-4B01-8B88-662DE067E868}" type="presParOf" srcId="{6F78BC73-28CB-4EDE-9503-65F4FF8FA872}" destId="{EB032804-19D6-44B8-B679-A9A10CF1F508}" srcOrd="0" destOrd="0" presId="urn:microsoft.com/office/officeart/2005/8/layout/hierarchy4"/>
    <dgm:cxn modelId="{C7A6B294-956C-48C2-949F-17CC60B0C57E}" type="presParOf" srcId="{6F78BC73-28CB-4EDE-9503-65F4FF8FA872}" destId="{45560419-8F88-4E62-8F3F-400B51C2E341}" srcOrd="1" destOrd="0" presId="urn:microsoft.com/office/officeart/2005/8/layout/hierarchy4"/>
    <dgm:cxn modelId="{6507EEBF-A18D-4069-A2B8-539CC98EE8D0}" type="presParOf" srcId="{33BFE6E6-F653-487F-86AE-D44629727CA3}" destId="{73DF888F-C5C1-4AC8-862E-7C3A6CB56FD8}" srcOrd="5" destOrd="0" presId="urn:microsoft.com/office/officeart/2005/8/layout/hierarchy4"/>
    <dgm:cxn modelId="{1676CB23-5AFB-4E5C-A4B1-78ADE82421A6}" type="presParOf" srcId="{33BFE6E6-F653-487F-86AE-D44629727CA3}" destId="{6E2D3024-F04E-4E04-A8A4-37A79B841613}" srcOrd="6" destOrd="0" presId="urn:microsoft.com/office/officeart/2005/8/layout/hierarchy4"/>
    <dgm:cxn modelId="{417AD2A6-9E4C-4221-8EA7-AAC33A4DF578}" type="presParOf" srcId="{6E2D3024-F04E-4E04-A8A4-37A79B841613}" destId="{A88EE874-B60E-42F5-B2EB-7098DE3A8C61}" srcOrd="0" destOrd="0" presId="urn:microsoft.com/office/officeart/2005/8/layout/hierarchy4"/>
    <dgm:cxn modelId="{5CF44F4C-A934-4037-93A1-C742045EF1A0}" type="presParOf" srcId="{6E2D3024-F04E-4E04-A8A4-37A79B841613}" destId="{AF415E3F-08EC-4C4B-A338-E08E3383A2E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B77908-1B76-409B-8882-8D48A5AF12B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R"/>
        </a:p>
      </dgm:t>
    </dgm:pt>
    <dgm:pt modelId="{48375F13-909B-428C-A9FC-87FC9C1CCE18}">
      <dgm:prSet phldrT="[Text]"/>
      <dgm:spPr>
        <a:solidFill>
          <a:srgbClr val="0CA052"/>
        </a:solidFill>
      </dgm:spPr>
      <dgm:t>
        <a:bodyPr/>
        <a:lstStyle/>
        <a:p>
          <a:r>
            <a:rPr lang="en-US" dirty="0"/>
            <a:t>Load</a:t>
          </a:r>
          <a:endParaRPr lang="es-PR" baseline="-25000" dirty="0"/>
        </a:p>
      </dgm:t>
    </dgm:pt>
    <dgm:pt modelId="{EE06F739-CACE-4BAD-9AC4-FD502688F49A}" type="parTrans" cxnId="{EA98904C-B222-4EB5-AB73-AFDF2E68910A}">
      <dgm:prSet/>
      <dgm:spPr/>
      <dgm:t>
        <a:bodyPr/>
        <a:lstStyle/>
        <a:p>
          <a:endParaRPr lang="es-PR"/>
        </a:p>
      </dgm:t>
    </dgm:pt>
    <dgm:pt modelId="{7E2BA84D-8AF3-47CB-87F0-8132248C6DB8}" type="sibTrans" cxnId="{EA98904C-B222-4EB5-AB73-AFDF2E68910A}">
      <dgm:prSet/>
      <dgm:spPr/>
      <dgm:t>
        <a:bodyPr/>
        <a:lstStyle/>
        <a:p>
          <a:endParaRPr lang="es-PR"/>
        </a:p>
      </dgm:t>
    </dgm:pt>
    <dgm:pt modelId="{01B3DB99-5D37-4334-B160-1A5C3FF75E66}">
      <dgm:prSet phldrT="[Text]"/>
      <dgm:spPr>
        <a:solidFill>
          <a:srgbClr val="0CA052"/>
        </a:solidFill>
      </dgm:spPr>
      <dgm:t>
        <a:bodyPr/>
        <a:lstStyle/>
        <a:p>
          <a:r>
            <a:rPr lang="en-US" dirty="0"/>
            <a:t>0xE7</a:t>
          </a:r>
          <a:endParaRPr lang="es-PR" baseline="-25000" dirty="0"/>
        </a:p>
      </dgm:t>
    </dgm:pt>
    <dgm:pt modelId="{BB7C0076-8BC1-48D6-BF6C-CD2E7BFD6B33}" type="parTrans" cxnId="{E0DF4964-2740-49C2-B7F6-3DE786849810}">
      <dgm:prSet/>
      <dgm:spPr/>
      <dgm:t>
        <a:bodyPr/>
        <a:lstStyle/>
        <a:p>
          <a:endParaRPr lang="es-PR"/>
        </a:p>
      </dgm:t>
    </dgm:pt>
    <dgm:pt modelId="{577367E8-E61F-4BAF-B429-71160F1444AC}" type="sibTrans" cxnId="{E0DF4964-2740-49C2-B7F6-3DE786849810}">
      <dgm:prSet/>
      <dgm:spPr/>
      <dgm:t>
        <a:bodyPr/>
        <a:lstStyle/>
        <a:p>
          <a:endParaRPr lang="es-PR"/>
        </a:p>
      </dgm:t>
    </dgm:pt>
    <dgm:pt modelId="{EB589EF9-4544-4CD6-9E55-302B520F8DC6}">
      <dgm:prSet phldrT="[Text]"/>
      <dgm:spPr>
        <a:solidFill>
          <a:srgbClr val="0CA052"/>
        </a:solidFill>
      </dgm:spPr>
      <dgm:t>
        <a:bodyPr/>
        <a:lstStyle/>
        <a:p>
          <a:r>
            <a:rPr lang="en-US" dirty="0" err="1"/>
            <a:t>Register</a:t>
          </a:r>
          <a:r>
            <a:rPr lang="en-US" baseline="-25000" dirty="0" err="1"/>
            <a:t>A</a:t>
          </a:r>
          <a:endParaRPr lang="es-PR" baseline="-25000" dirty="0"/>
        </a:p>
      </dgm:t>
    </dgm:pt>
    <dgm:pt modelId="{E4A11BAD-69B2-45F0-AF48-47715EAA3858}" type="parTrans" cxnId="{0D9BB695-8FC4-484F-91D5-BBD31E9211AB}">
      <dgm:prSet/>
      <dgm:spPr/>
      <dgm:t>
        <a:bodyPr/>
        <a:lstStyle/>
        <a:p>
          <a:endParaRPr lang="es-PR"/>
        </a:p>
      </dgm:t>
    </dgm:pt>
    <dgm:pt modelId="{6DD580C7-C661-4C4A-ACB3-9970B8C16179}" type="sibTrans" cxnId="{0D9BB695-8FC4-484F-91D5-BBD31E9211AB}">
      <dgm:prSet/>
      <dgm:spPr/>
      <dgm:t>
        <a:bodyPr/>
        <a:lstStyle/>
        <a:p>
          <a:endParaRPr lang="es-PR"/>
        </a:p>
      </dgm:t>
    </dgm:pt>
    <dgm:pt modelId="{B59174EB-23F9-4BB7-B4A0-7F3A1BD60B1B}">
      <dgm:prSet phldrT="[Text]"/>
      <dgm:spPr>
        <a:solidFill>
          <a:srgbClr val="0CA052"/>
        </a:solidFill>
      </dgm:spPr>
      <dgm:t>
        <a:bodyPr/>
        <a:lstStyle/>
        <a:p>
          <a:r>
            <a:rPr lang="en-US" dirty="0"/>
            <a:t>0xBE</a:t>
          </a:r>
          <a:endParaRPr lang="es-PR" baseline="-25000" dirty="0"/>
        </a:p>
      </dgm:t>
    </dgm:pt>
    <dgm:pt modelId="{473F193E-EB01-46E7-84C8-2DA12DA90F0B}" type="parTrans" cxnId="{4F433993-0DB6-4D37-8CE2-1D03CEC49132}">
      <dgm:prSet/>
      <dgm:spPr/>
      <dgm:t>
        <a:bodyPr/>
        <a:lstStyle/>
        <a:p>
          <a:endParaRPr lang="es-PR"/>
        </a:p>
      </dgm:t>
    </dgm:pt>
    <dgm:pt modelId="{E493BB59-7075-4617-B223-A56077C6F4FA}" type="sibTrans" cxnId="{4F433993-0DB6-4D37-8CE2-1D03CEC49132}">
      <dgm:prSet/>
      <dgm:spPr/>
      <dgm:t>
        <a:bodyPr/>
        <a:lstStyle/>
        <a:p>
          <a:endParaRPr lang="es-PR"/>
        </a:p>
      </dgm:t>
    </dgm:pt>
    <dgm:pt modelId="{33BFE6E6-F653-487F-86AE-D44629727CA3}" type="pres">
      <dgm:prSet presAssocID="{74B77908-1B76-409B-8882-8D48A5AF12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FB87C7-4B95-4A97-80E8-704F7FC7FD1E}" type="pres">
      <dgm:prSet presAssocID="{48375F13-909B-428C-A9FC-87FC9C1CCE18}" presName="vertOne" presStyleCnt="0"/>
      <dgm:spPr/>
    </dgm:pt>
    <dgm:pt modelId="{4BF8D1AC-2545-4047-AA55-0EB43DE3E30D}" type="pres">
      <dgm:prSet presAssocID="{48375F13-909B-428C-A9FC-87FC9C1CCE18}" presName="txOne" presStyleLbl="node0" presStyleIdx="0" presStyleCnt="4">
        <dgm:presLayoutVars>
          <dgm:chPref val="3"/>
        </dgm:presLayoutVars>
      </dgm:prSet>
      <dgm:spPr/>
    </dgm:pt>
    <dgm:pt modelId="{6B54AD98-8132-4271-A51F-489B74DD62A8}" type="pres">
      <dgm:prSet presAssocID="{48375F13-909B-428C-A9FC-87FC9C1CCE18}" presName="horzOne" presStyleCnt="0"/>
      <dgm:spPr/>
    </dgm:pt>
    <dgm:pt modelId="{0DA02451-CF05-44C5-9128-3379D997416E}" type="pres">
      <dgm:prSet presAssocID="{7E2BA84D-8AF3-47CB-87F0-8132248C6DB8}" presName="sibSpaceOne" presStyleCnt="0"/>
      <dgm:spPr/>
    </dgm:pt>
    <dgm:pt modelId="{2DED6494-23FA-47C9-9D28-F616E8FF4BDB}" type="pres">
      <dgm:prSet presAssocID="{EB589EF9-4544-4CD6-9E55-302B520F8DC6}" presName="vertOne" presStyleCnt="0"/>
      <dgm:spPr/>
    </dgm:pt>
    <dgm:pt modelId="{9AFC86B0-39AA-4DF3-82CA-D57A0FBBC904}" type="pres">
      <dgm:prSet presAssocID="{EB589EF9-4544-4CD6-9E55-302B520F8DC6}" presName="txOne" presStyleLbl="node0" presStyleIdx="1" presStyleCnt="4">
        <dgm:presLayoutVars>
          <dgm:chPref val="3"/>
        </dgm:presLayoutVars>
      </dgm:prSet>
      <dgm:spPr/>
    </dgm:pt>
    <dgm:pt modelId="{C64EC144-E462-4D49-BABE-012F85B41D9E}" type="pres">
      <dgm:prSet presAssocID="{EB589EF9-4544-4CD6-9E55-302B520F8DC6}" presName="horzOne" presStyleCnt="0"/>
      <dgm:spPr/>
    </dgm:pt>
    <dgm:pt modelId="{6C747937-DECA-4221-A9B7-A42C8562BF55}" type="pres">
      <dgm:prSet presAssocID="{6DD580C7-C661-4C4A-ACB3-9970B8C16179}" presName="sibSpaceOne" presStyleCnt="0"/>
      <dgm:spPr/>
    </dgm:pt>
    <dgm:pt modelId="{6F78BC73-28CB-4EDE-9503-65F4FF8FA872}" type="pres">
      <dgm:prSet presAssocID="{B59174EB-23F9-4BB7-B4A0-7F3A1BD60B1B}" presName="vertOne" presStyleCnt="0"/>
      <dgm:spPr/>
    </dgm:pt>
    <dgm:pt modelId="{EB032804-19D6-44B8-B679-A9A10CF1F508}" type="pres">
      <dgm:prSet presAssocID="{B59174EB-23F9-4BB7-B4A0-7F3A1BD60B1B}" presName="txOne" presStyleLbl="node0" presStyleIdx="2" presStyleCnt="4">
        <dgm:presLayoutVars>
          <dgm:chPref val="3"/>
        </dgm:presLayoutVars>
      </dgm:prSet>
      <dgm:spPr/>
    </dgm:pt>
    <dgm:pt modelId="{45560419-8F88-4E62-8F3F-400B51C2E341}" type="pres">
      <dgm:prSet presAssocID="{B59174EB-23F9-4BB7-B4A0-7F3A1BD60B1B}" presName="horzOne" presStyleCnt="0"/>
      <dgm:spPr/>
    </dgm:pt>
    <dgm:pt modelId="{73DF888F-C5C1-4AC8-862E-7C3A6CB56FD8}" type="pres">
      <dgm:prSet presAssocID="{E493BB59-7075-4617-B223-A56077C6F4FA}" presName="sibSpaceOne" presStyleCnt="0"/>
      <dgm:spPr/>
    </dgm:pt>
    <dgm:pt modelId="{6E2D3024-F04E-4E04-A8A4-37A79B841613}" type="pres">
      <dgm:prSet presAssocID="{01B3DB99-5D37-4334-B160-1A5C3FF75E66}" presName="vertOne" presStyleCnt="0"/>
      <dgm:spPr/>
    </dgm:pt>
    <dgm:pt modelId="{A88EE874-B60E-42F5-B2EB-7098DE3A8C61}" type="pres">
      <dgm:prSet presAssocID="{01B3DB99-5D37-4334-B160-1A5C3FF75E66}" presName="txOne" presStyleLbl="node0" presStyleIdx="3" presStyleCnt="4">
        <dgm:presLayoutVars>
          <dgm:chPref val="3"/>
        </dgm:presLayoutVars>
      </dgm:prSet>
      <dgm:spPr/>
    </dgm:pt>
    <dgm:pt modelId="{AF415E3F-08EC-4C4B-A338-E08E3383A2E0}" type="pres">
      <dgm:prSet presAssocID="{01B3DB99-5D37-4334-B160-1A5C3FF75E66}" presName="horzOne" presStyleCnt="0"/>
      <dgm:spPr/>
    </dgm:pt>
  </dgm:ptLst>
  <dgm:cxnLst>
    <dgm:cxn modelId="{B8C67B41-C9BF-43F4-B79E-079368143633}" type="presOf" srcId="{01B3DB99-5D37-4334-B160-1A5C3FF75E66}" destId="{A88EE874-B60E-42F5-B2EB-7098DE3A8C61}" srcOrd="0" destOrd="0" presId="urn:microsoft.com/office/officeart/2005/8/layout/hierarchy4"/>
    <dgm:cxn modelId="{E0DF4964-2740-49C2-B7F6-3DE786849810}" srcId="{74B77908-1B76-409B-8882-8D48A5AF12B2}" destId="{01B3DB99-5D37-4334-B160-1A5C3FF75E66}" srcOrd="3" destOrd="0" parTransId="{BB7C0076-8BC1-48D6-BF6C-CD2E7BFD6B33}" sibTransId="{577367E8-E61F-4BAF-B429-71160F1444AC}"/>
    <dgm:cxn modelId="{EA98904C-B222-4EB5-AB73-AFDF2E68910A}" srcId="{74B77908-1B76-409B-8882-8D48A5AF12B2}" destId="{48375F13-909B-428C-A9FC-87FC9C1CCE18}" srcOrd="0" destOrd="0" parTransId="{EE06F739-CACE-4BAD-9AC4-FD502688F49A}" sibTransId="{7E2BA84D-8AF3-47CB-87F0-8132248C6DB8}"/>
    <dgm:cxn modelId="{C8956950-D6E8-414F-97E1-048A77D9214C}" type="presOf" srcId="{EB589EF9-4544-4CD6-9E55-302B520F8DC6}" destId="{9AFC86B0-39AA-4DF3-82CA-D57A0FBBC904}" srcOrd="0" destOrd="0" presId="urn:microsoft.com/office/officeart/2005/8/layout/hierarchy4"/>
    <dgm:cxn modelId="{26747C8E-5F85-4C83-8FDC-EF44BAA2D7A6}" type="presOf" srcId="{48375F13-909B-428C-A9FC-87FC9C1CCE18}" destId="{4BF8D1AC-2545-4047-AA55-0EB43DE3E30D}" srcOrd="0" destOrd="0" presId="urn:microsoft.com/office/officeart/2005/8/layout/hierarchy4"/>
    <dgm:cxn modelId="{4F433993-0DB6-4D37-8CE2-1D03CEC49132}" srcId="{74B77908-1B76-409B-8882-8D48A5AF12B2}" destId="{B59174EB-23F9-4BB7-B4A0-7F3A1BD60B1B}" srcOrd="2" destOrd="0" parTransId="{473F193E-EB01-46E7-84C8-2DA12DA90F0B}" sibTransId="{E493BB59-7075-4617-B223-A56077C6F4FA}"/>
    <dgm:cxn modelId="{0D9BB695-8FC4-484F-91D5-BBD31E9211AB}" srcId="{74B77908-1B76-409B-8882-8D48A5AF12B2}" destId="{EB589EF9-4544-4CD6-9E55-302B520F8DC6}" srcOrd="1" destOrd="0" parTransId="{E4A11BAD-69B2-45F0-AF48-47715EAA3858}" sibTransId="{6DD580C7-C661-4C4A-ACB3-9970B8C16179}"/>
    <dgm:cxn modelId="{34FFD5CF-7422-416E-8F75-275952ABB645}" type="presOf" srcId="{74B77908-1B76-409B-8882-8D48A5AF12B2}" destId="{33BFE6E6-F653-487F-86AE-D44629727CA3}" srcOrd="0" destOrd="0" presId="urn:microsoft.com/office/officeart/2005/8/layout/hierarchy4"/>
    <dgm:cxn modelId="{4FD69BE3-83F2-46C1-8408-AD3D2E9B2684}" type="presOf" srcId="{B59174EB-23F9-4BB7-B4A0-7F3A1BD60B1B}" destId="{EB032804-19D6-44B8-B679-A9A10CF1F508}" srcOrd="0" destOrd="0" presId="urn:microsoft.com/office/officeart/2005/8/layout/hierarchy4"/>
    <dgm:cxn modelId="{DC512CD2-9F92-4272-AA62-7785ACAD7A48}" type="presParOf" srcId="{33BFE6E6-F653-487F-86AE-D44629727CA3}" destId="{3AFB87C7-4B95-4A97-80E8-704F7FC7FD1E}" srcOrd="0" destOrd="0" presId="urn:microsoft.com/office/officeart/2005/8/layout/hierarchy4"/>
    <dgm:cxn modelId="{8DC84913-21F2-4728-B6CA-2B638138A099}" type="presParOf" srcId="{3AFB87C7-4B95-4A97-80E8-704F7FC7FD1E}" destId="{4BF8D1AC-2545-4047-AA55-0EB43DE3E30D}" srcOrd="0" destOrd="0" presId="urn:microsoft.com/office/officeart/2005/8/layout/hierarchy4"/>
    <dgm:cxn modelId="{DB46B6B3-7722-437D-AD11-5336935740BE}" type="presParOf" srcId="{3AFB87C7-4B95-4A97-80E8-704F7FC7FD1E}" destId="{6B54AD98-8132-4271-A51F-489B74DD62A8}" srcOrd="1" destOrd="0" presId="urn:microsoft.com/office/officeart/2005/8/layout/hierarchy4"/>
    <dgm:cxn modelId="{56F0F1A4-7A88-4C91-AFC6-C5C6F849224E}" type="presParOf" srcId="{33BFE6E6-F653-487F-86AE-D44629727CA3}" destId="{0DA02451-CF05-44C5-9128-3379D997416E}" srcOrd="1" destOrd="0" presId="urn:microsoft.com/office/officeart/2005/8/layout/hierarchy4"/>
    <dgm:cxn modelId="{78A6A376-ECD0-4C5D-8FD7-B3FAD108EAB2}" type="presParOf" srcId="{33BFE6E6-F653-487F-86AE-D44629727CA3}" destId="{2DED6494-23FA-47C9-9D28-F616E8FF4BDB}" srcOrd="2" destOrd="0" presId="urn:microsoft.com/office/officeart/2005/8/layout/hierarchy4"/>
    <dgm:cxn modelId="{84ECE207-C2D2-4EA7-A217-61B94E977768}" type="presParOf" srcId="{2DED6494-23FA-47C9-9D28-F616E8FF4BDB}" destId="{9AFC86B0-39AA-4DF3-82CA-D57A0FBBC904}" srcOrd="0" destOrd="0" presId="urn:microsoft.com/office/officeart/2005/8/layout/hierarchy4"/>
    <dgm:cxn modelId="{65BFA847-4675-4050-BF89-1F0FBE63E18E}" type="presParOf" srcId="{2DED6494-23FA-47C9-9D28-F616E8FF4BDB}" destId="{C64EC144-E462-4D49-BABE-012F85B41D9E}" srcOrd="1" destOrd="0" presId="urn:microsoft.com/office/officeart/2005/8/layout/hierarchy4"/>
    <dgm:cxn modelId="{755EED32-D145-4D5A-95A5-B09FBAECB01D}" type="presParOf" srcId="{33BFE6E6-F653-487F-86AE-D44629727CA3}" destId="{6C747937-DECA-4221-A9B7-A42C8562BF55}" srcOrd="3" destOrd="0" presId="urn:microsoft.com/office/officeart/2005/8/layout/hierarchy4"/>
    <dgm:cxn modelId="{F723C6FB-DF85-4CA4-8245-042574860E05}" type="presParOf" srcId="{33BFE6E6-F653-487F-86AE-D44629727CA3}" destId="{6F78BC73-28CB-4EDE-9503-65F4FF8FA872}" srcOrd="4" destOrd="0" presId="urn:microsoft.com/office/officeart/2005/8/layout/hierarchy4"/>
    <dgm:cxn modelId="{348B8ECA-1525-4B01-8B88-662DE067E868}" type="presParOf" srcId="{6F78BC73-28CB-4EDE-9503-65F4FF8FA872}" destId="{EB032804-19D6-44B8-B679-A9A10CF1F508}" srcOrd="0" destOrd="0" presId="urn:microsoft.com/office/officeart/2005/8/layout/hierarchy4"/>
    <dgm:cxn modelId="{C7A6B294-956C-48C2-949F-17CC60B0C57E}" type="presParOf" srcId="{6F78BC73-28CB-4EDE-9503-65F4FF8FA872}" destId="{45560419-8F88-4E62-8F3F-400B51C2E341}" srcOrd="1" destOrd="0" presId="urn:microsoft.com/office/officeart/2005/8/layout/hierarchy4"/>
    <dgm:cxn modelId="{6507EEBF-A18D-4069-A2B8-539CC98EE8D0}" type="presParOf" srcId="{33BFE6E6-F653-487F-86AE-D44629727CA3}" destId="{73DF888F-C5C1-4AC8-862E-7C3A6CB56FD8}" srcOrd="5" destOrd="0" presId="urn:microsoft.com/office/officeart/2005/8/layout/hierarchy4"/>
    <dgm:cxn modelId="{1676CB23-5AFB-4E5C-A4B1-78ADE82421A6}" type="presParOf" srcId="{33BFE6E6-F653-487F-86AE-D44629727CA3}" destId="{6E2D3024-F04E-4E04-A8A4-37A79B841613}" srcOrd="6" destOrd="0" presId="urn:microsoft.com/office/officeart/2005/8/layout/hierarchy4"/>
    <dgm:cxn modelId="{417AD2A6-9E4C-4221-8EA7-AAC33A4DF578}" type="presParOf" srcId="{6E2D3024-F04E-4E04-A8A4-37A79B841613}" destId="{A88EE874-B60E-42F5-B2EB-7098DE3A8C61}" srcOrd="0" destOrd="0" presId="urn:microsoft.com/office/officeart/2005/8/layout/hierarchy4"/>
    <dgm:cxn modelId="{5CF44F4C-A934-4037-93A1-C742045EF1A0}" type="presParOf" srcId="{6E2D3024-F04E-4E04-A8A4-37A79B841613}" destId="{AF415E3F-08EC-4C4B-A338-E08E3383A2E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C96924-4DEB-42B8-9607-F1EC57785752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R"/>
        </a:p>
      </dgm:t>
    </dgm:pt>
    <dgm:pt modelId="{0ADDF50C-FD2E-4F71-87D3-CC693E85D712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Load Control</a:t>
          </a:r>
          <a:r>
            <a:rPr lang="en-US" baseline="-25000" dirty="0"/>
            <a:t>2</a:t>
          </a:r>
          <a:endParaRPr lang="es-PR" baseline="-25000" dirty="0"/>
        </a:p>
      </dgm:t>
    </dgm:pt>
    <dgm:pt modelId="{319D66B9-F006-4721-BAAA-F30ACDECE92E}" type="parTrans" cxnId="{4775758A-11A1-441E-BD80-4CE070F04200}">
      <dgm:prSet/>
      <dgm:spPr/>
      <dgm:t>
        <a:bodyPr/>
        <a:lstStyle/>
        <a:p>
          <a:endParaRPr lang="es-PR"/>
        </a:p>
      </dgm:t>
    </dgm:pt>
    <dgm:pt modelId="{D9F90FDD-7694-496E-BE18-0AFAB75655A5}" type="sibTrans" cxnId="{4775758A-11A1-441E-BD80-4CE070F04200}">
      <dgm:prSet/>
      <dgm:spPr/>
      <dgm:t>
        <a:bodyPr/>
        <a:lstStyle/>
        <a:p>
          <a:endParaRPr lang="es-PR"/>
        </a:p>
      </dgm:t>
    </dgm:pt>
    <dgm:pt modelId="{A91429E6-4825-42DB-9376-30A9C004B7E8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21AC68D3-7598-48E5-90EF-783A04149E4F}" type="parTrans" cxnId="{10BCFECB-68F0-4D74-8D5E-2F0F902F4AD1}">
      <dgm:prSet/>
      <dgm:spPr/>
      <dgm:t>
        <a:bodyPr/>
        <a:lstStyle/>
        <a:p>
          <a:endParaRPr lang="es-PR"/>
        </a:p>
      </dgm:t>
    </dgm:pt>
    <dgm:pt modelId="{23BC8AC0-8DD5-4E73-BF3F-7F613EF671C3}" type="sibTrans" cxnId="{10BCFECB-68F0-4D74-8D5E-2F0F902F4AD1}">
      <dgm:prSet/>
      <dgm:spPr/>
      <dgm:t>
        <a:bodyPr/>
        <a:lstStyle/>
        <a:p>
          <a:endParaRPr lang="es-PR"/>
        </a:p>
      </dgm:t>
    </dgm:pt>
    <dgm:pt modelId="{3D5A1D78-3BDC-4816-A178-30264D3DDFBE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EB72F43A-2C23-4854-9220-6BB805174F4F}" type="parTrans" cxnId="{A46EAAF0-463E-465D-A1DC-A05BB509842C}">
      <dgm:prSet/>
      <dgm:spPr/>
      <dgm:t>
        <a:bodyPr/>
        <a:lstStyle/>
        <a:p>
          <a:endParaRPr lang="es-PR"/>
        </a:p>
      </dgm:t>
    </dgm:pt>
    <dgm:pt modelId="{C9B19AA6-3AAF-431D-85CA-B02A90B15C9F}" type="sibTrans" cxnId="{A46EAAF0-463E-465D-A1DC-A05BB509842C}">
      <dgm:prSet/>
      <dgm:spPr/>
      <dgm:t>
        <a:bodyPr/>
        <a:lstStyle/>
        <a:p>
          <a:endParaRPr lang="es-PR"/>
        </a:p>
      </dgm:t>
    </dgm:pt>
    <dgm:pt modelId="{B33D7305-3AD7-448F-96C3-005038083E4C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A3402CC4-E07A-4818-90AB-8E5F3E8CD53A}" type="parTrans" cxnId="{43A6A9BE-5962-4F54-9764-BB937F8F9AF6}">
      <dgm:prSet/>
      <dgm:spPr/>
      <dgm:t>
        <a:bodyPr/>
        <a:lstStyle/>
        <a:p>
          <a:endParaRPr lang="es-PR"/>
        </a:p>
      </dgm:t>
    </dgm:pt>
    <dgm:pt modelId="{33034C2C-BF56-46E1-B429-8A27CF6659CD}" type="sibTrans" cxnId="{43A6A9BE-5962-4F54-9764-BB937F8F9AF6}">
      <dgm:prSet/>
      <dgm:spPr/>
      <dgm:t>
        <a:bodyPr/>
        <a:lstStyle/>
        <a:p>
          <a:endParaRPr lang="es-PR"/>
        </a:p>
      </dgm:t>
    </dgm:pt>
    <dgm:pt modelId="{3F2007A1-80A6-448A-BE56-514789F0B868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Register</a:t>
          </a:r>
          <a:r>
            <a:rPr lang="en-US" baseline="-25000" dirty="0"/>
            <a:t>8</a:t>
          </a:r>
          <a:endParaRPr lang="es-PR" baseline="-25000" dirty="0"/>
        </a:p>
      </dgm:t>
    </dgm:pt>
    <dgm:pt modelId="{2093751A-C9FF-4E05-B99F-DA5862BB9AB5}" type="parTrans" cxnId="{A390EFAD-F97A-4A3C-B8D5-0E5E337C2B46}">
      <dgm:prSet/>
      <dgm:spPr/>
      <dgm:t>
        <a:bodyPr/>
        <a:lstStyle/>
        <a:p>
          <a:endParaRPr lang="es-PR"/>
        </a:p>
      </dgm:t>
    </dgm:pt>
    <dgm:pt modelId="{7BA5C04D-EFCE-4BF4-ADCB-3A7E293E240A}" type="sibTrans" cxnId="{A390EFAD-F97A-4A3C-B8D5-0E5E337C2B46}">
      <dgm:prSet/>
      <dgm:spPr/>
      <dgm:t>
        <a:bodyPr/>
        <a:lstStyle/>
        <a:p>
          <a:endParaRPr lang="es-PR"/>
        </a:p>
      </dgm:t>
    </dgm:pt>
    <dgm:pt modelId="{BFEB2821-D8A2-4BBC-935C-DCF69770C886}" type="pres">
      <dgm:prSet presAssocID="{7FC96924-4DEB-42B8-9607-F1EC5778575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4B07DB-6656-4A4D-BF82-983908AA84B0}" type="pres">
      <dgm:prSet presAssocID="{0ADDF50C-FD2E-4F71-87D3-CC693E85D712}" presName="vertOne" presStyleCnt="0"/>
      <dgm:spPr/>
    </dgm:pt>
    <dgm:pt modelId="{00332649-7E4D-49F0-82D7-1BF03DA9ACBB}" type="pres">
      <dgm:prSet presAssocID="{0ADDF50C-FD2E-4F71-87D3-CC693E85D712}" presName="txOne" presStyleLbl="node0" presStyleIdx="0" presStyleCnt="5">
        <dgm:presLayoutVars>
          <dgm:chPref val="3"/>
        </dgm:presLayoutVars>
      </dgm:prSet>
      <dgm:spPr/>
    </dgm:pt>
    <dgm:pt modelId="{F0BE2633-2FAA-4BAF-A231-37A6C18AE020}" type="pres">
      <dgm:prSet presAssocID="{0ADDF50C-FD2E-4F71-87D3-CC693E85D712}" presName="horzOne" presStyleCnt="0"/>
      <dgm:spPr/>
    </dgm:pt>
    <dgm:pt modelId="{8B645E63-A34C-4446-8348-7447889DF8FE}" type="pres">
      <dgm:prSet presAssocID="{D9F90FDD-7694-496E-BE18-0AFAB75655A5}" presName="sibSpaceOne" presStyleCnt="0"/>
      <dgm:spPr/>
    </dgm:pt>
    <dgm:pt modelId="{9892B5C7-D102-4FEB-A6CA-4F38EDC7BAE3}" type="pres">
      <dgm:prSet presAssocID="{3D5A1D78-3BDC-4816-A178-30264D3DDFBE}" presName="vertOne" presStyleCnt="0"/>
      <dgm:spPr/>
    </dgm:pt>
    <dgm:pt modelId="{66F02F93-C602-413D-A547-10D07D6C8301}" type="pres">
      <dgm:prSet presAssocID="{3D5A1D78-3BDC-4816-A178-30264D3DDFBE}" presName="txOne" presStyleLbl="node0" presStyleIdx="1" presStyleCnt="5">
        <dgm:presLayoutVars>
          <dgm:chPref val="3"/>
        </dgm:presLayoutVars>
      </dgm:prSet>
      <dgm:spPr/>
    </dgm:pt>
    <dgm:pt modelId="{7F61A15A-F245-4D94-9FC3-6DBB67C3ECED}" type="pres">
      <dgm:prSet presAssocID="{3D5A1D78-3BDC-4816-A178-30264D3DDFBE}" presName="horzOne" presStyleCnt="0"/>
      <dgm:spPr/>
    </dgm:pt>
    <dgm:pt modelId="{3349F651-3429-4795-824D-2C74B6D05774}" type="pres">
      <dgm:prSet presAssocID="{C9B19AA6-3AAF-431D-85CA-B02A90B15C9F}" presName="sibSpaceOne" presStyleCnt="0"/>
      <dgm:spPr/>
    </dgm:pt>
    <dgm:pt modelId="{3A399B5E-2E74-41BE-ABE7-3EAE09AD43DF}" type="pres">
      <dgm:prSet presAssocID="{A91429E6-4825-42DB-9376-30A9C004B7E8}" presName="vertOne" presStyleCnt="0"/>
      <dgm:spPr/>
    </dgm:pt>
    <dgm:pt modelId="{942129BF-F0D5-4A30-9351-3E17A42C4115}" type="pres">
      <dgm:prSet presAssocID="{A91429E6-4825-42DB-9376-30A9C004B7E8}" presName="txOne" presStyleLbl="node0" presStyleIdx="2" presStyleCnt="5">
        <dgm:presLayoutVars>
          <dgm:chPref val="3"/>
        </dgm:presLayoutVars>
      </dgm:prSet>
      <dgm:spPr/>
    </dgm:pt>
    <dgm:pt modelId="{C308B5AF-4D62-4FCF-A1C1-086E33321995}" type="pres">
      <dgm:prSet presAssocID="{A91429E6-4825-42DB-9376-30A9C004B7E8}" presName="horzOne" presStyleCnt="0"/>
      <dgm:spPr/>
    </dgm:pt>
    <dgm:pt modelId="{31D6449E-12B1-471F-B6BF-51DCFCA0E010}" type="pres">
      <dgm:prSet presAssocID="{23BC8AC0-8DD5-4E73-BF3F-7F613EF671C3}" presName="sibSpaceOne" presStyleCnt="0"/>
      <dgm:spPr/>
    </dgm:pt>
    <dgm:pt modelId="{BE590EC7-5872-4685-8E1A-AD25EFEB65D8}" type="pres">
      <dgm:prSet presAssocID="{B33D7305-3AD7-448F-96C3-005038083E4C}" presName="vertOne" presStyleCnt="0"/>
      <dgm:spPr/>
    </dgm:pt>
    <dgm:pt modelId="{DA7688AD-74D6-44BE-8422-CA1AEF57B530}" type="pres">
      <dgm:prSet presAssocID="{B33D7305-3AD7-448F-96C3-005038083E4C}" presName="txOne" presStyleLbl="node0" presStyleIdx="3" presStyleCnt="5">
        <dgm:presLayoutVars>
          <dgm:chPref val="3"/>
        </dgm:presLayoutVars>
      </dgm:prSet>
      <dgm:spPr/>
    </dgm:pt>
    <dgm:pt modelId="{65253889-23E3-414F-89A6-F19D6A34D169}" type="pres">
      <dgm:prSet presAssocID="{B33D7305-3AD7-448F-96C3-005038083E4C}" presName="horzOne" presStyleCnt="0"/>
      <dgm:spPr/>
    </dgm:pt>
    <dgm:pt modelId="{8E0CC851-85C8-40DE-86E9-8D5CD8EA4744}" type="pres">
      <dgm:prSet presAssocID="{33034C2C-BF56-46E1-B429-8A27CF6659CD}" presName="sibSpaceOne" presStyleCnt="0"/>
      <dgm:spPr/>
    </dgm:pt>
    <dgm:pt modelId="{FCA8D286-8F4F-4EB7-877A-553E13AEB8D3}" type="pres">
      <dgm:prSet presAssocID="{3F2007A1-80A6-448A-BE56-514789F0B868}" presName="vertOne" presStyleCnt="0"/>
      <dgm:spPr/>
    </dgm:pt>
    <dgm:pt modelId="{F4518D20-BCC1-4063-AF0E-5F87CC0B7B13}" type="pres">
      <dgm:prSet presAssocID="{3F2007A1-80A6-448A-BE56-514789F0B868}" presName="txOne" presStyleLbl="node0" presStyleIdx="4" presStyleCnt="5">
        <dgm:presLayoutVars>
          <dgm:chPref val="3"/>
        </dgm:presLayoutVars>
      </dgm:prSet>
      <dgm:spPr/>
    </dgm:pt>
    <dgm:pt modelId="{A53CFB05-81AC-428A-9BC7-18AF06564D45}" type="pres">
      <dgm:prSet presAssocID="{3F2007A1-80A6-448A-BE56-514789F0B868}" presName="horzOne" presStyleCnt="0"/>
      <dgm:spPr/>
    </dgm:pt>
  </dgm:ptLst>
  <dgm:cxnLst>
    <dgm:cxn modelId="{B8234563-D832-43B9-A40C-8E2720D8839F}" type="presOf" srcId="{0ADDF50C-FD2E-4F71-87D3-CC693E85D712}" destId="{00332649-7E4D-49F0-82D7-1BF03DA9ACBB}" srcOrd="0" destOrd="0" presId="urn:microsoft.com/office/officeart/2005/8/layout/architecture"/>
    <dgm:cxn modelId="{9F04A680-690E-4BCA-9952-DD66C736C6FA}" type="presOf" srcId="{A91429E6-4825-42DB-9376-30A9C004B7E8}" destId="{942129BF-F0D5-4A30-9351-3E17A42C4115}" srcOrd="0" destOrd="0" presId="urn:microsoft.com/office/officeart/2005/8/layout/architecture"/>
    <dgm:cxn modelId="{4775758A-11A1-441E-BD80-4CE070F04200}" srcId="{7FC96924-4DEB-42B8-9607-F1EC57785752}" destId="{0ADDF50C-FD2E-4F71-87D3-CC693E85D712}" srcOrd="0" destOrd="0" parTransId="{319D66B9-F006-4721-BAAA-F30ACDECE92E}" sibTransId="{D9F90FDD-7694-496E-BE18-0AFAB75655A5}"/>
    <dgm:cxn modelId="{0A9D4A8C-1F15-479A-B696-ACA50AC41746}" type="presOf" srcId="{7FC96924-4DEB-42B8-9607-F1EC57785752}" destId="{BFEB2821-D8A2-4BBC-935C-DCF69770C886}" srcOrd="0" destOrd="0" presId="urn:microsoft.com/office/officeart/2005/8/layout/architecture"/>
    <dgm:cxn modelId="{A97466A1-E67B-424A-84D7-44A12CA503A7}" type="presOf" srcId="{B33D7305-3AD7-448F-96C3-005038083E4C}" destId="{DA7688AD-74D6-44BE-8422-CA1AEF57B530}" srcOrd="0" destOrd="0" presId="urn:microsoft.com/office/officeart/2005/8/layout/architecture"/>
    <dgm:cxn modelId="{A390EFAD-F97A-4A3C-B8D5-0E5E337C2B46}" srcId="{7FC96924-4DEB-42B8-9607-F1EC57785752}" destId="{3F2007A1-80A6-448A-BE56-514789F0B868}" srcOrd="4" destOrd="0" parTransId="{2093751A-C9FF-4E05-B99F-DA5862BB9AB5}" sibTransId="{7BA5C04D-EFCE-4BF4-ADCB-3A7E293E240A}"/>
    <dgm:cxn modelId="{43A6A9BE-5962-4F54-9764-BB937F8F9AF6}" srcId="{7FC96924-4DEB-42B8-9607-F1EC57785752}" destId="{B33D7305-3AD7-448F-96C3-005038083E4C}" srcOrd="3" destOrd="0" parTransId="{A3402CC4-E07A-4818-90AB-8E5F3E8CD53A}" sibTransId="{33034C2C-BF56-46E1-B429-8A27CF6659CD}"/>
    <dgm:cxn modelId="{10BCFECB-68F0-4D74-8D5E-2F0F902F4AD1}" srcId="{7FC96924-4DEB-42B8-9607-F1EC57785752}" destId="{A91429E6-4825-42DB-9376-30A9C004B7E8}" srcOrd="2" destOrd="0" parTransId="{21AC68D3-7598-48E5-90EF-783A04149E4F}" sibTransId="{23BC8AC0-8DD5-4E73-BF3F-7F613EF671C3}"/>
    <dgm:cxn modelId="{DEAAC0DA-2055-4CFC-A84E-317E8F66FE78}" type="presOf" srcId="{3D5A1D78-3BDC-4816-A178-30264D3DDFBE}" destId="{66F02F93-C602-413D-A547-10D07D6C8301}" srcOrd="0" destOrd="0" presId="urn:microsoft.com/office/officeart/2005/8/layout/architecture"/>
    <dgm:cxn modelId="{A46EAAF0-463E-465D-A1DC-A05BB509842C}" srcId="{7FC96924-4DEB-42B8-9607-F1EC57785752}" destId="{3D5A1D78-3BDC-4816-A178-30264D3DDFBE}" srcOrd="1" destOrd="0" parTransId="{EB72F43A-2C23-4854-9220-6BB805174F4F}" sibTransId="{C9B19AA6-3AAF-431D-85CA-B02A90B15C9F}"/>
    <dgm:cxn modelId="{0C00F4F0-7F74-4917-A16F-FCAAD3C6E01A}" type="presOf" srcId="{3F2007A1-80A6-448A-BE56-514789F0B868}" destId="{F4518D20-BCC1-4063-AF0E-5F87CC0B7B13}" srcOrd="0" destOrd="0" presId="urn:microsoft.com/office/officeart/2005/8/layout/architecture"/>
    <dgm:cxn modelId="{09E672E7-44CF-4294-8930-D7E477285959}" type="presParOf" srcId="{BFEB2821-D8A2-4BBC-935C-DCF69770C886}" destId="{BE4B07DB-6656-4A4D-BF82-983908AA84B0}" srcOrd="0" destOrd="0" presId="urn:microsoft.com/office/officeart/2005/8/layout/architecture"/>
    <dgm:cxn modelId="{F2FE009E-325D-4A24-82CD-D13AD6FC8EC8}" type="presParOf" srcId="{BE4B07DB-6656-4A4D-BF82-983908AA84B0}" destId="{00332649-7E4D-49F0-82D7-1BF03DA9ACBB}" srcOrd="0" destOrd="0" presId="urn:microsoft.com/office/officeart/2005/8/layout/architecture"/>
    <dgm:cxn modelId="{55C2CB11-2616-44E9-AB8A-20D615CC5939}" type="presParOf" srcId="{BE4B07DB-6656-4A4D-BF82-983908AA84B0}" destId="{F0BE2633-2FAA-4BAF-A231-37A6C18AE020}" srcOrd="1" destOrd="0" presId="urn:microsoft.com/office/officeart/2005/8/layout/architecture"/>
    <dgm:cxn modelId="{486ACEF8-32BA-4CEE-9154-85DDBC98AA5A}" type="presParOf" srcId="{BFEB2821-D8A2-4BBC-935C-DCF69770C886}" destId="{8B645E63-A34C-4446-8348-7447889DF8FE}" srcOrd="1" destOrd="0" presId="urn:microsoft.com/office/officeart/2005/8/layout/architecture"/>
    <dgm:cxn modelId="{FF92769D-D1C3-468D-8226-FC15F7D3A804}" type="presParOf" srcId="{BFEB2821-D8A2-4BBC-935C-DCF69770C886}" destId="{9892B5C7-D102-4FEB-A6CA-4F38EDC7BAE3}" srcOrd="2" destOrd="0" presId="urn:microsoft.com/office/officeart/2005/8/layout/architecture"/>
    <dgm:cxn modelId="{7578EE0F-3FD4-4571-9420-694CB66D2CC2}" type="presParOf" srcId="{9892B5C7-D102-4FEB-A6CA-4F38EDC7BAE3}" destId="{66F02F93-C602-413D-A547-10D07D6C8301}" srcOrd="0" destOrd="0" presId="urn:microsoft.com/office/officeart/2005/8/layout/architecture"/>
    <dgm:cxn modelId="{5A923512-12CD-4DE2-BA68-DD061362AFA0}" type="presParOf" srcId="{9892B5C7-D102-4FEB-A6CA-4F38EDC7BAE3}" destId="{7F61A15A-F245-4D94-9FC3-6DBB67C3ECED}" srcOrd="1" destOrd="0" presId="urn:microsoft.com/office/officeart/2005/8/layout/architecture"/>
    <dgm:cxn modelId="{55BFD01A-4E9A-4FDF-9533-B9C82C3379A6}" type="presParOf" srcId="{BFEB2821-D8A2-4BBC-935C-DCF69770C886}" destId="{3349F651-3429-4795-824D-2C74B6D05774}" srcOrd="3" destOrd="0" presId="urn:microsoft.com/office/officeart/2005/8/layout/architecture"/>
    <dgm:cxn modelId="{E104AC23-CCF5-4E9E-934C-CA6E96E503F4}" type="presParOf" srcId="{BFEB2821-D8A2-4BBC-935C-DCF69770C886}" destId="{3A399B5E-2E74-41BE-ABE7-3EAE09AD43DF}" srcOrd="4" destOrd="0" presId="urn:microsoft.com/office/officeart/2005/8/layout/architecture"/>
    <dgm:cxn modelId="{EB1A1DC5-6A17-40BC-AD7B-C54892957B85}" type="presParOf" srcId="{3A399B5E-2E74-41BE-ABE7-3EAE09AD43DF}" destId="{942129BF-F0D5-4A30-9351-3E17A42C4115}" srcOrd="0" destOrd="0" presId="urn:microsoft.com/office/officeart/2005/8/layout/architecture"/>
    <dgm:cxn modelId="{8920ACFB-58F9-40D7-BE7D-B231BFB294D9}" type="presParOf" srcId="{3A399B5E-2E74-41BE-ABE7-3EAE09AD43DF}" destId="{C308B5AF-4D62-4FCF-A1C1-086E33321995}" srcOrd="1" destOrd="0" presId="urn:microsoft.com/office/officeart/2005/8/layout/architecture"/>
    <dgm:cxn modelId="{3AD1297C-4AD9-4BFD-8824-078B6D9738EA}" type="presParOf" srcId="{BFEB2821-D8A2-4BBC-935C-DCF69770C886}" destId="{31D6449E-12B1-471F-B6BF-51DCFCA0E010}" srcOrd="5" destOrd="0" presId="urn:microsoft.com/office/officeart/2005/8/layout/architecture"/>
    <dgm:cxn modelId="{00411914-5109-45D6-8259-9F0CD951C880}" type="presParOf" srcId="{BFEB2821-D8A2-4BBC-935C-DCF69770C886}" destId="{BE590EC7-5872-4685-8E1A-AD25EFEB65D8}" srcOrd="6" destOrd="0" presId="urn:microsoft.com/office/officeart/2005/8/layout/architecture"/>
    <dgm:cxn modelId="{98DC4CF9-AFD3-4566-AB07-682506DD3118}" type="presParOf" srcId="{BE590EC7-5872-4685-8E1A-AD25EFEB65D8}" destId="{DA7688AD-74D6-44BE-8422-CA1AEF57B530}" srcOrd="0" destOrd="0" presId="urn:microsoft.com/office/officeart/2005/8/layout/architecture"/>
    <dgm:cxn modelId="{B271694B-9788-41C9-A764-E08AF166995C}" type="presParOf" srcId="{BE590EC7-5872-4685-8E1A-AD25EFEB65D8}" destId="{65253889-23E3-414F-89A6-F19D6A34D169}" srcOrd="1" destOrd="0" presId="urn:microsoft.com/office/officeart/2005/8/layout/architecture"/>
    <dgm:cxn modelId="{B5B3AE25-0DA2-49C4-817D-71F6C4F34360}" type="presParOf" srcId="{BFEB2821-D8A2-4BBC-935C-DCF69770C886}" destId="{8E0CC851-85C8-40DE-86E9-8D5CD8EA4744}" srcOrd="7" destOrd="0" presId="urn:microsoft.com/office/officeart/2005/8/layout/architecture"/>
    <dgm:cxn modelId="{D52014E6-8003-4C0B-A241-C8EC586719AF}" type="presParOf" srcId="{BFEB2821-D8A2-4BBC-935C-DCF69770C886}" destId="{FCA8D286-8F4F-4EB7-877A-553E13AEB8D3}" srcOrd="8" destOrd="0" presId="urn:microsoft.com/office/officeart/2005/8/layout/architecture"/>
    <dgm:cxn modelId="{D9CE02E0-EDC6-441C-B2A9-CF4A758518C6}" type="presParOf" srcId="{FCA8D286-8F4F-4EB7-877A-553E13AEB8D3}" destId="{F4518D20-BCC1-4063-AF0E-5F87CC0B7B13}" srcOrd="0" destOrd="0" presId="urn:microsoft.com/office/officeart/2005/8/layout/architecture"/>
    <dgm:cxn modelId="{A2F17664-D525-425B-88F3-B7CACA30DA38}" type="presParOf" srcId="{FCA8D286-8F4F-4EB7-877A-553E13AEB8D3}" destId="{A53CFB05-81AC-428A-9BC7-18AF06564D45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C96924-4DEB-42B8-9607-F1EC57785752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R"/>
        </a:p>
      </dgm:t>
    </dgm:pt>
    <dgm:pt modelId="{41C09B9F-7A85-4314-A304-C5611CFF4A47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Scheduler</a:t>
          </a:r>
          <a:r>
            <a:rPr lang="en-US" baseline="-25000" dirty="0"/>
            <a:t>32</a:t>
          </a:r>
          <a:endParaRPr lang="es-PR" baseline="-25000" dirty="0"/>
        </a:p>
      </dgm:t>
    </dgm:pt>
    <dgm:pt modelId="{78DC75B8-48A4-4A93-8CBB-AC2391B2CA7B}" type="parTrans" cxnId="{483FF842-9F0B-45D2-9834-7005295AEA23}">
      <dgm:prSet/>
      <dgm:spPr/>
      <dgm:t>
        <a:bodyPr/>
        <a:lstStyle/>
        <a:p>
          <a:endParaRPr lang="es-PR"/>
        </a:p>
      </dgm:t>
    </dgm:pt>
    <dgm:pt modelId="{E0430A1F-F5DE-4A1F-BFB5-85CCC7CAF261}" type="sibTrans" cxnId="{483FF842-9F0B-45D2-9834-7005295AEA23}">
      <dgm:prSet/>
      <dgm:spPr/>
      <dgm:t>
        <a:bodyPr/>
        <a:lstStyle/>
        <a:p>
          <a:endParaRPr lang="es-PR"/>
        </a:p>
      </dgm:t>
    </dgm:pt>
    <dgm:pt modelId="{631B4A86-F083-4BC7-9598-A84D85BD62BE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aseline="0" dirty="0"/>
            <a:t>Execution Decoder</a:t>
          </a:r>
          <a:endParaRPr lang="es-PR" baseline="0" dirty="0"/>
        </a:p>
      </dgm:t>
    </dgm:pt>
    <dgm:pt modelId="{03BA79FF-47D3-4A11-A686-EADCC70EDA20}" type="parTrans" cxnId="{869B8E99-7336-4D25-893D-A6A7426D5917}">
      <dgm:prSet/>
      <dgm:spPr/>
      <dgm:t>
        <a:bodyPr/>
        <a:lstStyle/>
        <a:p>
          <a:endParaRPr lang="es-PR"/>
        </a:p>
      </dgm:t>
    </dgm:pt>
    <dgm:pt modelId="{B3DE8B1E-C21E-4CE3-9204-105608EB507C}" type="sibTrans" cxnId="{869B8E99-7336-4D25-893D-A6A7426D5917}">
      <dgm:prSet/>
      <dgm:spPr/>
      <dgm:t>
        <a:bodyPr/>
        <a:lstStyle/>
        <a:p>
          <a:endParaRPr lang="es-PR"/>
        </a:p>
      </dgm:t>
    </dgm:pt>
    <dgm:pt modelId="{BFEB2821-D8A2-4BBC-935C-DCF69770C886}" type="pres">
      <dgm:prSet presAssocID="{7FC96924-4DEB-42B8-9607-F1EC5778575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85AB16-1D54-4359-989A-453EDC694A60}" type="pres">
      <dgm:prSet presAssocID="{631B4A86-F083-4BC7-9598-A84D85BD62BE}" presName="vertOne" presStyleCnt="0"/>
      <dgm:spPr/>
    </dgm:pt>
    <dgm:pt modelId="{E16136BC-9061-4426-B5DD-4471E2469F03}" type="pres">
      <dgm:prSet presAssocID="{631B4A86-F083-4BC7-9598-A84D85BD62BE}" presName="txOne" presStyleLbl="node0" presStyleIdx="0" presStyleCnt="2" custScaleX="52674" custLinFactNeighborX="-123">
        <dgm:presLayoutVars>
          <dgm:chPref val="3"/>
        </dgm:presLayoutVars>
      </dgm:prSet>
      <dgm:spPr/>
    </dgm:pt>
    <dgm:pt modelId="{9E224238-0187-4B21-AF39-24DDA914E662}" type="pres">
      <dgm:prSet presAssocID="{631B4A86-F083-4BC7-9598-A84D85BD62BE}" presName="horzOne" presStyleCnt="0"/>
      <dgm:spPr/>
    </dgm:pt>
    <dgm:pt modelId="{2D2F1710-145B-488E-B59B-67CAD19300CF}" type="pres">
      <dgm:prSet presAssocID="{B3DE8B1E-C21E-4CE3-9204-105608EB507C}" presName="sibSpaceOne" presStyleCnt="0"/>
      <dgm:spPr/>
    </dgm:pt>
    <dgm:pt modelId="{AC5B953C-6FB0-4BAC-B30D-6B4AFF019B21}" type="pres">
      <dgm:prSet presAssocID="{41C09B9F-7A85-4314-A304-C5611CFF4A47}" presName="vertOne" presStyleCnt="0"/>
      <dgm:spPr/>
    </dgm:pt>
    <dgm:pt modelId="{1994E3A1-2694-40F8-8B1F-7D8D8A0C36EC}" type="pres">
      <dgm:prSet presAssocID="{41C09B9F-7A85-4314-A304-C5611CFF4A47}" presName="txOne" presStyleLbl="node0" presStyleIdx="1" presStyleCnt="2" custScaleX="226557" custLinFactNeighborX="-4022">
        <dgm:presLayoutVars>
          <dgm:chPref val="3"/>
        </dgm:presLayoutVars>
      </dgm:prSet>
      <dgm:spPr/>
    </dgm:pt>
    <dgm:pt modelId="{C1C3119E-C55D-4AF4-A005-E7083372D0F2}" type="pres">
      <dgm:prSet presAssocID="{41C09B9F-7A85-4314-A304-C5611CFF4A47}" presName="horzOne" presStyleCnt="0"/>
      <dgm:spPr/>
    </dgm:pt>
  </dgm:ptLst>
  <dgm:cxnLst>
    <dgm:cxn modelId="{432F7925-8A03-4CE8-A26F-89E44780E412}" type="presOf" srcId="{41C09B9F-7A85-4314-A304-C5611CFF4A47}" destId="{1994E3A1-2694-40F8-8B1F-7D8D8A0C36EC}" srcOrd="0" destOrd="0" presId="urn:microsoft.com/office/officeart/2005/8/layout/architecture"/>
    <dgm:cxn modelId="{483FF842-9F0B-45D2-9834-7005295AEA23}" srcId="{7FC96924-4DEB-42B8-9607-F1EC57785752}" destId="{41C09B9F-7A85-4314-A304-C5611CFF4A47}" srcOrd="1" destOrd="0" parTransId="{78DC75B8-48A4-4A93-8CBB-AC2391B2CA7B}" sibTransId="{E0430A1F-F5DE-4A1F-BFB5-85CCC7CAF261}"/>
    <dgm:cxn modelId="{0A9D4A8C-1F15-479A-B696-ACA50AC41746}" type="presOf" srcId="{7FC96924-4DEB-42B8-9607-F1EC57785752}" destId="{BFEB2821-D8A2-4BBC-935C-DCF69770C886}" srcOrd="0" destOrd="0" presId="urn:microsoft.com/office/officeart/2005/8/layout/architecture"/>
    <dgm:cxn modelId="{869B8E99-7336-4D25-893D-A6A7426D5917}" srcId="{7FC96924-4DEB-42B8-9607-F1EC57785752}" destId="{631B4A86-F083-4BC7-9598-A84D85BD62BE}" srcOrd="0" destOrd="0" parTransId="{03BA79FF-47D3-4A11-A686-EADCC70EDA20}" sibTransId="{B3DE8B1E-C21E-4CE3-9204-105608EB507C}"/>
    <dgm:cxn modelId="{2D3EA0D5-45DD-4967-841B-E15FED7FEA5D}" type="presOf" srcId="{631B4A86-F083-4BC7-9598-A84D85BD62BE}" destId="{E16136BC-9061-4426-B5DD-4471E2469F03}" srcOrd="0" destOrd="0" presId="urn:microsoft.com/office/officeart/2005/8/layout/architecture"/>
    <dgm:cxn modelId="{CA5E1534-14EC-4442-8083-2F7EE243CB6F}" type="presParOf" srcId="{BFEB2821-D8A2-4BBC-935C-DCF69770C886}" destId="{3585AB16-1D54-4359-989A-453EDC694A60}" srcOrd="0" destOrd="0" presId="urn:microsoft.com/office/officeart/2005/8/layout/architecture"/>
    <dgm:cxn modelId="{6F15D100-D02B-4925-BA3E-723F7048D8C6}" type="presParOf" srcId="{3585AB16-1D54-4359-989A-453EDC694A60}" destId="{E16136BC-9061-4426-B5DD-4471E2469F03}" srcOrd="0" destOrd="0" presId="urn:microsoft.com/office/officeart/2005/8/layout/architecture"/>
    <dgm:cxn modelId="{94317A07-99B2-4D5C-91F7-F11EA1EDF5B8}" type="presParOf" srcId="{3585AB16-1D54-4359-989A-453EDC694A60}" destId="{9E224238-0187-4B21-AF39-24DDA914E662}" srcOrd="1" destOrd="0" presId="urn:microsoft.com/office/officeart/2005/8/layout/architecture"/>
    <dgm:cxn modelId="{7BBBFC69-8300-4CBE-A208-C9C64AF49405}" type="presParOf" srcId="{BFEB2821-D8A2-4BBC-935C-DCF69770C886}" destId="{2D2F1710-145B-488E-B59B-67CAD19300CF}" srcOrd="1" destOrd="0" presId="urn:microsoft.com/office/officeart/2005/8/layout/architecture"/>
    <dgm:cxn modelId="{BDF43439-431C-4A55-A3C6-DAD8F087D5B2}" type="presParOf" srcId="{BFEB2821-D8A2-4BBC-935C-DCF69770C886}" destId="{AC5B953C-6FB0-4BAC-B30D-6B4AFF019B21}" srcOrd="2" destOrd="0" presId="urn:microsoft.com/office/officeart/2005/8/layout/architecture"/>
    <dgm:cxn modelId="{D8C57983-465F-415B-964F-A0FAB1F579E3}" type="presParOf" srcId="{AC5B953C-6FB0-4BAC-B30D-6B4AFF019B21}" destId="{1994E3A1-2694-40F8-8B1F-7D8D8A0C36EC}" srcOrd="0" destOrd="0" presId="urn:microsoft.com/office/officeart/2005/8/layout/architecture"/>
    <dgm:cxn modelId="{B120DD2F-05E0-46C1-9CD4-BA8590E1134B}" type="presParOf" srcId="{AC5B953C-6FB0-4BAC-B30D-6B4AFF019B21}" destId="{C1C3119E-C55D-4AF4-A005-E7083372D0F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8FCADE-5AAF-45EF-A99C-BE2580F91068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R"/>
        </a:p>
      </dgm:t>
    </dgm:pt>
    <dgm:pt modelId="{2A5869F2-F0E6-4B72-AAB6-287FA4EE17C5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Scheduler</a:t>
          </a:r>
          <a:endParaRPr lang="es-PR" dirty="0"/>
        </a:p>
      </dgm:t>
    </dgm:pt>
    <dgm:pt modelId="{115F9DCA-64C0-4CFB-B930-2BAD9A6085F3}" type="parTrans" cxnId="{4C826697-7D88-472B-8146-E136FEE8B116}">
      <dgm:prSet/>
      <dgm:spPr/>
      <dgm:t>
        <a:bodyPr/>
        <a:lstStyle/>
        <a:p>
          <a:endParaRPr lang="es-PR"/>
        </a:p>
      </dgm:t>
    </dgm:pt>
    <dgm:pt modelId="{1ACF0EC2-E4A2-424B-AEA7-070543EA764A}" type="sibTrans" cxnId="{4C826697-7D88-472B-8146-E136FEE8B116}">
      <dgm:prSet/>
      <dgm:spPr/>
      <dgm:t>
        <a:bodyPr/>
        <a:lstStyle/>
        <a:p>
          <a:endParaRPr lang="es-PR"/>
        </a:p>
      </dgm:t>
    </dgm:pt>
    <dgm:pt modelId="{F7157D4F-5A86-44C9-AD37-9C5F28282CD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EU</a:t>
          </a:r>
          <a:r>
            <a:rPr lang="en-US" baseline="-25000" dirty="0"/>
            <a:t>0</a:t>
          </a:r>
          <a:endParaRPr lang="es-PR" baseline="-25000" dirty="0"/>
        </a:p>
      </dgm:t>
    </dgm:pt>
    <dgm:pt modelId="{AD31C9CB-586B-4E1E-924A-BEBB1D1809D0}" type="parTrans" cxnId="{469D57F0-A388-4C30-AE17-04880EC4FF3F}">
      <dgm:prSet/>
      <dgm:spPr/>
      <dgm:t>
        <a:bodyPr/>
        <a:lstStyle/>
        <a:p>
          <a:endParaRPr lang="es-PR"/>
        </a:p>
      </dgm:t>
    </dgm:pt>
    <dgm:pt modelId="{F55D39A6-D09F-4E35-BA7E-9DD0DBC6CED9}" type="sibTrans" cxnId="{469D57F0-A388-4C30-AE17-04880EC4FF3F}">
      <dgm:prSet/>
      <dgm:spPr/>
      <dgm:t>
        <a:bodyPr/>
        <a:lstStyle/>
        <a:p>
          <a:endParaRPr lang="es-PR"/>
        </a:p>
      </dgm:t>
    </dgm:pt>
    <dgm:pt modelId="{12B56D61-2D69-4442-BFAB-9038926DBBB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GPR</a:t>
          </a:r>
          <a:r>
            <a:rPr lang="en-US" baseline="-25000" dirty="0"/>
            <a:t>8x8</a:t>
          </a:r>
          <a:endParaRPr lang="es-PR" baseline="-25000" dirty="0"/>
        </a:p>
      </dgm:t>
    </dgm:pt>
    <dgm:pt modelId="{487169CF-FDBF-47FA-82CD-B1978A352148}" type="parTrans" cxnId="{A2398CEF-EAD0-4555-A3F0-A78AE9988564}">
      <dgm:prSet/>
      <dgm:spPr/>
      <dgm:t>
        <a:bodyPr/>
        <a:lstStyle/>
        <a:p>
          <a:endParaRPr lang="es-PR"/>
        </a:p>
      </dgm:t>
    </dgm:pt>
    <dgm:pt modelId="{516D883D-4E90-488D-94D5-C0F85A84240F}" type="sibTrans" cxnId="{A2398CEF-EAD0-4555-A3F0-A78AE9988564}">
      <dgm:prSet/>
      <dgm:spPr/>
      <dgm:t>
        <a:bodyPr/>
        <a:lstStyle/>
        <a:p>
          <a:endParaRPr lang="es-PR"/>
        </a:p>
      </dgm:t>
    </dgm:pt>
    <dgm:pt modelId="{24018A97-24EA-4101-AE89-2EAF88ACAD83}" type="pres">
      <dgm:prSet presAssocID="{418FCADE-5AAF-45EF-A99C-BE2580F9106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D63CF9-75F9-453D-85B5-9A9DF17D6879}" type="pres">
      <dgm:prSet presAssocID="{2A5869F2-F0E6-4B72-AAB6-287FA4EE17C5}" presName="vertOne" presStyleCnt="0"/>
      <dgm:spPr/>
    </dgm:pt>
    <dgm:pt modelId="{18142491-832D-44F7-9B76-A0B08F32AA15}" type="pres">
      <dgm:prSet presAssocID="{2A5869F2-F0E6-4B72-AAB6-287FA4EE17C5}" presName="txOne" presStyleLbl="node0" presStyleIdx="0" presStyleCnt="1">
        <dgm:presLayoutVars>
          <dgm:chPref val="3"/>
        </dgm:presLayoutVars>
      </dgm:prSet>
      <dgm:spPr/>
    </dgm:pt>
    <dgm:pt modelId="{4F633550-F24C-46DF-8D9C-1982AA33E2B8}" type="pres">
      <dgm:prSet presAssocID="{2A5869F2-F0E6-4B72-AAB6-287FA4EE17C5}" presName="parTransOne" presStyleCnt="0"/>
      <dgm:spPr/>
    </dgm:pt>
    <dgm:pt modelId="{76822547-0695-4D63-9F7B-AEBDF3F0E1EF}" type="pres">
      <dgm:prSet presAssocID="{2A5869F2-F0E6-4B72-AAB6-287FA4EE17C5}" presName="horzOne" presStyleCnt="0"/>
      <dgm:spPr/>
    </dgm:pt>
    <dgm:pt modelId="{6401B0C1-29A1-434E-B331-CFB4D9FDB29F}" type="pres">
      <dgm:prSet presAssocID="{F7157D4F-5A86-44C9-AD37-9C5F28282CD3}" presName="vertTwo" presStyleCnt="0"/>
      <dgm:spPr/>
    </dgm:pt>
    <dgm:pt modelId="{EA31DB3D-06E4-4647-A803-7DED3EF4DD1C}" type="pres">
      <dgm:prSet presAssocID="{F7157D4F-5A86-44C9-AD37-9C5F28282CD3}" presName="txTwo" presStyleLbl="node2" presStyleIdx="0" presStyleCnt="2">
        <dgm:presLayoutVars>
          <dgm:chPref val="3"/>
        </dgm:presLayoutVars>
      </dgm:prSet>
      <dgm:spPr/>
    </dgm:pt>
    <dgm:pt modelId="{C1FB114F-A74E-41DC-8D71-D9B6FB7D7016}" type="pres">
      <dgm:prSet presAssocID="{F7157D4F-5A86-44C9-AD37-9C5F28282CD3}" presName="horzTwo" presStyleCnt="0"/>
      <dgm:spPr/>
    </dgm:pt>
    <dgm:pt modelId="{49155B75-AA1B-4A44-B3E6-6E3BD5CA97C2}" type="pres">
      <dgm:prSet presAssocID="{F55D39A6-D09F-4E35-BA7E-9DD0DBC6CED9}" presName="sibSpaceTwo" presStyleCnt="0"/>
      <dgm:spPr/>
    </dgm:pt>
    <dgm:pt modelId="{03468547-461B-4DAB-9283-B536CD27B0C9}" type="pres">
      <dgm:prSet presAssocID="{12B56D61-2D69-4442-BFAB-9038926DBBB1}" presName="vertTwo" presStyleCnt="0"/>
      <dgm:spPr/>
    </dgm:pt>
    <dgm:pt modelId="{F51D9189-CE4E-4D67-B29E-BE229CF6F567}" type="pres">
      <dgm:prSet presAssocID="{12B56D61-2D69-4442-BFAB-9038926DBBB1}" presName="txTwo" presStyleLbl="node2" presStyleIdx="1" presStyleCnt="2">
        <dgm:presLayoutVars>
          <dgm:chPref val="3"/>
        </dgm:presLayoutVars>
      </dgm:prSet>
      <dgm:spPr/>
    </dgm:pt>
    <dgm:pt modelId="{D11693D5-21EE-4F80-8167-761CFFA05F8A}" type="pres">
      <dgm:prSet presAssocID="{12B56D61-2D69-4442-BFAB-9038926DBBB1}" presName="horzTwo" presStyleCnt="0"/>
      <dgm:spPr/>
    </dgm:pt>
  </dgm:ptLst>
  <dgm:cxnLst>
    <dgm:cxn modelId="{1BD10C4C-07CD-4A01-A9C7-48681DF342FB}" type="presOf" srcId="{418FCADE-5AAF-45EF-A99C-BE2580F91068}" destId="{24018A97-24EA-4101-AE89-2EAF88ACAD83}" srcOrd="0" destOrd="0" presId="urn:microsoft.com/office/officeart/2005/8/layout/hierarchy4"/>
    <dgm:cxn modelId="{2DC8058B-BB42-4A23-9094-DAA742DF4A13}" type="presOf" srcId="{12B56D61-2D69-4442-BFAB-9038926DBBB1}" destId="{F51D9189-CE4E-4D67-B29E-BE229CF6F567}" srcOrd="0" destOrd="0" presId="urn:microsoft.com/office/officeart/2005/8/layout/hierarchy4"/>
    <dgm:cxn modelId="{4C826697-7D88-472B-8146-E136FEE8B116}" srcId="{418FCADE-5AAF-45EF-A99C-BE2580F91068}" destId="{2A5869F2-F0E6-4B72-AAB6-287FA4EE17C5}" srcOrd="0" destOrd="0" parTransId="{115F9DCA-64C0-4CFB-B930-2BAD9A6085F3}" sibTransId="{1ACF0EC2-E4A2-424B-AEA7-070543EA764A}"/>
    <dgm:cxn modelId="{B4EF16AF-EFCD-487D-A01C-41F2ADAF4D40}" type="presOf" srcId="{2A5869F2-F0E6-4B72-AAB6-287FA4EE17C5}" destId="{18142491-832D-44F7-9B76-A0B08F32AA15}" srcOrd="0" destOrd="0" presId="urn:microsoft.com/office/officeart/2005/8/layout/hierarchy4"/>
    <dgm:cxn modelId="{A2398CEF-EAD0-4555-A3F0-A78AE9988564}" srcId="{2A5869F2-F0E6-4B72-AAB6-287FA4EE17C5}" destId="{12B56D61-2D69-4442-BFAB-9038926DBBB1}" srcOrd="1" destOrd="0" parTransId="{487169CF-FDBF-47FA-82CD-B1978A352148}" sibTransId="{516D883D-4E90-488D-94D5-C0F85A84240F}"/>
    <dgm:cxn modelId="{469D57F0-A388-4C30-AE17-04880EC4FF3F}" srcId="{2A5869F2-F0E6-4B72-AAB6-287FA4EE17C5}" destId="{F7157D4F-5A86-44C9-AD37-9C5F28282CD3}" srcOrd="0" destOrd="0" parTransId="{AD31C9CB-586B-4E1E-924A-BEBB1D1809D0}" sibTransId="{F55D39A6-D09F-4E35-BA7E-9DD0DBC6CED9}"/>
    <dgm:cxn modelId="{D175DFF9-DE8A-4965-800E-847CEF0F2067}" type="presOf" srcId="{F7157D4F-5A86-44C9-AD37-9C5F28282CD3}" destId="{EA31DB3D-06E4-4647-A803-7DED3EF4DD1C}" srcOrd="0" destOrd="0" presId="urn:microsoft.com/office/officeart/2005/8/layout/hierarchy4"/>
    <dgm:cxn modelId="{EC9F4CBB-BDE3-45B0-8EBD-1E19CA2A9631}" type="presParOf" srcId="{24018A97-24EA-4101-AE89-2EAF88ACAD83}" destId="{4BD63CF9-75F9-453D-85B5-9A9DF17D6879}" srcOrd="0" destOrd="0" presId="urn:microsoft.com/office/officeart/2005/8/layout/hierarchy4"/>
    <dgm:cxn modelId="{FF6A2E05-C570-40E4-81A0-2B7D7E9F97CD}" type="presParOf" srcId="{4BD63CF9-75F9-453D-85B5-9A9DF17D6879}" destId="{18142491-832D-44F7-9B76-A0B08F32AA15}" srcOrd="0" destOrd="0" presId="urn:microsoft.com/office/officeart/2005/8/layout/hierarchy4"/>
    <dgm:cxn modelId="{BA84D684-CD85-4805-B4FA-F13B732C92D2}" type="presParOf" srcId="{4BD63CF9-75F9-453D-85B5-9A9DF17D6879}" destId="{4F633550-F24C-46DF-8D9C-1982AA33E2B8}" srcOrd="1" destOrd="0" presId="urn:microsoft.com/office/officeart/2005/8/layout/hierarchy4"/>
    <dgm:cxn modelId="{1F5C26F5-CF05-43A3-AF07-D6B2F4C337FA}" type="presParOf" srcId="{4BD63CF9-75F9-453D-85B5-9A9DF17D6879}" destId="{76822547-0695-4D63-9F7B-AEBDF3F0E1EF}" srcOrd="2" destOrd="0" presId="urn:microsoft.com/office/officeart/2005/8/layout/hierarchy4"/>
    <dgm:cxn modelId="{39FCE877-2A02-4596-8795-9CC64374AE9F}" type="presParOf" srcId="{76822547-0695-4D63-9F7B-AEBDF3F0E1EF}" destId="{6401B0C1-29A1-434E-B331-CFB4D9FDB29F}" srcOrd="0" destOrd="0" presId="urn:microsoft.com/office/officeart/2005/8/layout/hierarchy4"/>
    <dgm:cxn modelId="{C97501A8-477A-472E-A98E-2DCA119649D4}" type="presParOf" srcId="{6401B0C1-29A1-434E-B331-CFB4D9FDB29F}" destId="{EA31DB3D-06E4-4647-A803-7DED3EF4DD1C}" srcOrd="0" destOrd="0" presId="urn:microsoft.com/office/officeart/2005/8/layout/hierarchy4"/>
    <dgm:cxn modelId="{50B1054E-A968-4C92-B804-B8F3A8C055E7}" type="presParOf" srcId="{6401B0C1-29A1-434E-B331-CFB4D9FDB29F}" destId="{C1FB114F-A74E-41DC-8D71-D9B6FB7D7016}" srcOrd="1" destOrd="0" presId="urn:microsoft.com/office/officeart/2005/8/layout/hierarchy4"/>
    <dgm:cxn modelId="{D3F74BE6-3375-458B-AA64-731B3E36D17D}" type="presParOf" srcId="{76822547-0695-4D63-9F7B-AEBDF3F0E1EF}" destId="{49155B75-AA1B-4A44-B3E6-6E3BD5CA97C2}" srcOrd="1" destOrd="0" presId="urn:microsoft.com/office/officeart/2005/8/layout/hierarchy4"/>
    <dgm:cxn modelId="{6AE5F6E5-2557-494C-ACE6-742B0972ED7A}" type="presParOf" srcId="{76822547-0695-4D63-9F7B-AEBDF3F0E1EF}" destId="{03468547-461B-4DAB-9283-B536CD27B0C9}" srcOrd="2" destOrd="0" presId="urn:microsoft.com/office/officeart/2005/8/layout/hierarchy4"/>
    <dgm:cxn modelId="{C9A0929B-A7E3-4257-A487-B037A41FF06D}" type="presParOf" srcId="{03468547-461B-4DAB-9283-B536CD27B0C9}" destId="{F51D9189-CE4E-4D67-B29E-BE229CF6F567}" srcOrd="0" destOrd="0" presId="urn:microsoft.com/office/officeart/2005/8/layout/hierarchy4"/>
    <dgm:cxn modelId="{C0D75D7D-F436-4D7B-B15C-27F656913DAC}" type="presParOf" srcId="{03468547-461B-4DAB-9283-B536CD27B0C9}" destId="{D11693D5-21EE-4F80-8167-761CFFA05F8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25972-4FA5-46E5-9CF6-808E646DB6E7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28016" rIns="64008" bIns="12801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CLK</a:t>
          </a:r>
          <a:endParaRPr lang="es-PR" sz="4800" kern="1200" dirty="0"/>
        </a:p>
      </dsp:txBody>
      <dsp:txXfrm>
        <a:off x="4621" y="1367487"/>
        <a:ext cx="3636816" cy="1616362"/>
      </dsp:txXfrm>
    </dsp:sp>
    <dsp:sp modelId="{CF5DDE15-7BC7-4459-932E-771C3C3F8294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28016" rIns="64008" bIns="12801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Edge Detect</a:t>
          </a:r>
          <a:endParaRPr lang="es-PR" sz="4800" kern="1200" dirty="0"/>
        </a:p>
      </dsp:txBody>
      <dsp:txXfrm>
        <a:off x="4045527" y="1367487"/>
        <a:ext cx="2424544" cy="1616362"/>
      </dsp:txXfrm>
    </dsp:sp>
    <dsp:sp modelId="{A3E55E6D-F7B1-43F9-ABB5-3A699FCE81FA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28016" rIns="64008" bIns="12801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 x Trigger</a:t>
          </a:r>
          <a:endParaRPr lang="es-PR" sz="4800" kern="1200" dirty="0"/>
        </a:p>
      </dsp:txBody>
      <dsp:txXfrm>
        <a:off x="7278253" y="1367487"/>
        <a:ext cx="2424544" cy="16163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42491-832D-44F7-9B76-A0B08F32AA15}">
      <dsp:nvSpPr>
        <dsp:cNvPr id="0" name=""/>
        <dsp:cNvSpPr/>
      </dsp:nvSpPr>
      <dsp:spPr>
        <a:xfrm>
          <a:off x="4255" y="509"/>
          <a:ext cx="10507089" cy="785068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Scheduler</a:t>
          </a:r>
          <a:endParaRPr lang="es-PR" sz="3400" kern="1200" dirty="0"/>
        </a:p>
      </dsp:txBody>
      <dsp:txXfrm>
        <a:off x="27249" y="23503"/>
        <a:ext cx="10461101" cy="739080"/>
      </dsp:txXfrm>
    </dsp:sp>
    <dsp:sp modelId="{EA31DB3D-06E4-4647-A803-7DED3EF4DD1C}">
      <dsp:nvSpPr>
        <dsp:cNvPr id="0" name=""/>
        <dsp:cNvSpPr/>
      </dsp:nvSpPr>
      <dsp:spPr>
        <a:xfrm>
          <a:off x="4255" y="891822"/>
          <a:ext cx="5199793" cy="7850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EU</a:t>
          </a:r>
          <a:r>
            <a:rPr lang="en-US" sz="3400" kern="1200" baseline="-25000" dirty="0"/>
            <a:t>0</a:t>
          </a:r>
          <a:endParaRPr lang="es-PR" sz="3400" kern="1200" baseline="-25000" dirty="0"/>
        </a:p>
      </dsp:txBody>
      <dsp:txXfrm>
        <a:off x="27249" y="914816"/>
        <a:ext cx="5153805" cy="739080"/>
      </dsp:txXfrm>
    </dsp:sp>
    <dsp:sp modelId="{AF032B57-7D46-4DA9-B985-34C552F37EDA}">
      <dsp:nvSpPr>
        <dsp:cNvPr id="0" name=""/>
        <dsp:cNvSpPr/>
      </dsp:nvSpPr>
      <dsp:spPr>
        <a:xfrm>
          <a:off x="4255" y="1783134"/>
          <a:ext cx="5199793" cy="78506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 dirty="0"/>
            <a:t>Control Unit</a:t>
          </a:r>
          <a:endParaRPr lang="es-PR" sz="3400" kern="1200" baseline="0" dirty="0"/>
        </a:p>
      </dsp:txBody>
      <dsp:txXfrm>
        <a:off x="27249" y="1806128"/>
        <a:ext cx="5153805" cy="739080"/>
      </dsp:txXfrm>
    </dsp:sp>
    <dsp:sp modelId="{BC6478F4-DB65-438F-9FC8-6F798ADAF284}">
      <dsp:nvSpPr>
        <dsp:cNvPr id="0" name=""/>
        <dsp:cNvSpPr/>
      </dsp:nvSpPr>
      <dsp:spPr>
        <a:xfrm>
          <a:off x="4255" y="2674447"/>
          <a:ext cx="5199793" cy="78506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ALU</a:t>
          </a:r>
          <a:endParaRPr lang="es-PR" sz="2100" kern="1200" baseline="0" dirty="0"/>
        </a:p>
      </dsp:txBody>
      <dsp:txXfrm>
        <a:off x="27249" y="2697441"/>
        <a:ext cx="5153805" cy="739080"/>
      </dsp:txXfrm>
    </dsp:sp>
    <dsp:sp modelId="{9E1E12A4-16C1-4D52-BD5F-668515EE47CD}">
      <dsp:nvSpPr>
        <dsp:cNvPr id="0" name=""/>
        <dsp:cNvSpPr/>
      </dsp:nvSpPr>
      <dsp:spPr>
        <a:xfrm>
          <a:off x="4255" y="3565760"/>
          <a:ext cx="1279791" cy="78506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Register</a:t>
          </a:r>
          <a:r>
            <a:rPr lang="en-US" sz="2100" kern="1200" baseline="-25000" dirty="0"/>
            <a:t>8</a:t>
          </a:r>
          <a:endParaRPr lang="es-PR" sz="2100" kern="1200" baseline="-25000" dirty="0"/>
        </a:p>
      </dsp:txBody>
      <dsp:txXfrm>
        <a:off x="27249" y="3588754"/>
        <a:ext cx="1233803" cy="739080"/>
      </dsp:txXfrm>
    </dsp:sp>
    <dsp:sp modelId="{1867F58A-F839-4D5E-A33E-C21FD7E2B99D}">
      <dsp:nvSpPr>
        <dsp:cNvPr id="0" name=""/>
        <dsp:cNvSpPr/>
      </dsp:nvSpPr>
      <dsp:spPr>
        <a:xfrm>
          <a:off x="1310922" y="3565760"/>
          <a:ext cx="1279791" cy="78506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Register</a:t>
          </a:r>
          <a:r>
            <a:rPr lang="en-US" sz="2100" kern="1200" baseline="-25000" dirty="0"/>
            <a:t>8</a:t>
          </a:r>
          <a:endParaRPr lang="es-PR" sz="2100" kern="1200" baseline="-25000" dirty="0"/>
        </a:p>
      </dsp:txBody>
      <dsp:txXfrm>
        <a:off x="1333916" y="3588754"/>
        <a:ext cx="1233803" cy="739080"/>
      </dsp:txXfrm>
    </dsp:sp>
    <dsp:sp modelId="{80C37796-5A66-465F-92AE-945A5C90A76D}">
      <dsp:nvSpPr>
        <dsp:cNvPr id="0" name=""/>
        <dsp:cNvSpPr/>
      </dsp:nvSpPr>
      <dsp:spPr>
        <a:xfrm>
          <a:off x="2617589" y="3565760"/>
          <a:ext cx="1279791" cy="78506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Register</a:t>
          </a:r>
          <a:r>
            <a:rPr lang="en-US" sz="2100" kern="1200" baseline="-25000" dirty="0"/>
            <a:t>8</a:t>
          </a:r>
          <a:endParaRPr lang="es-PR" sz="2100" kern="1200" baseline="-25000" dirty="0"/>
        </a:p>
      </dsp:txBody>
      <dsp:txXfrm>
        <a:off x="2640583" y="3588754"/>
        <a:ext cx="1233803" cy="739080"/>
      </dsp:txXfrm>
    </dsp:sp>
    <dsp:sp modelId="{13D68574-7CB6-4B08-9568-0687A1FD907D}">
      <dsp:nvSpPr>
        <dsp:cNvPr id="0" name=""/>
        <dsp:cNvSpPr/>
      </dsp:nvSpPr>
      <dsp:spPr>
        <a:xfrm>
          <a:off x="3924257" y="3565760"/>
          <a:ext cx="1279791" cy="78506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Register</a:t>
          </a:r>
          <a:r>
            <a:rPr lang="en-US" sz="2100" kern="1200" baseline="-25000" dirty="0"/>
            <a:t>8</a:t>
          </a:r>
          <a:endParaRPr lang="es-PR" sz="2100" kern="1200" baseline="-25000" dirty="0"/>
        </a:p>
      </dsp:txBody>
      <dsp:txXfrm>
        <a:off x="3947251" y="3588754"/>
        <a:ext cx="1233803" cy="739080"/>
      </dsp:txXfrm>
    </dsp:sp>
    <dsp:sp modelId="{75286306-38FB-4814-9406-8C4434590EEB}">
      <dsp:nvSpPr>
        <dsp:cNvPr id="0" name=""/>
        <dsp:cNvSpPr/>
      </dsp:nvSpPr>
      <dsp:spPr>
        <a:xfrm>
          <a:off x="5311551" y="891822"/>
          <a:ext cx="5199793" cy="7850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GPR</a:t>
          </a:r>
          <a:r>
            <a:rPr lang="en-US" sz="3400" kern="1200" baseline="-25000" dirty="0"/>
            <a:t>8x8</a:t>
          </a:r>
          <a:endParaRPr lang="es-PR" sz="3400" kern="1200" baseline="-25000" dirty="0"/>
        </a:p>
      </dsp:txBody>
      <dsp:txXfrm>
        <a:off x="5334545" y="914816"/>
        <a:ext cx="5153805" cy="739080"/>
      </dsp:txXfrm>
    </dsp:sp>
    <dsp:sp modelId="{8523B9DD-4266-4E73-8B8F-C1DB128013AD}">
      <dsp:nvSpPr>
        <dsp:cNvPr id="0" name=""/>
        <dsp:cNvSpPr/>
      </dsp:nvSpPr>
      <dsp:spPr>
        <a:xfrm>
          <a:off x="5311551" y="1783134"/>
          <a:ext cx="5199793" cy="78506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 dirty="0"/>
            <a:t>Request Handler</a:t>
          </a:r>
          <a:endParaRPr lang="es-PR" sz="3400" kern="1200" baseline="0" dirty="0"/>
        </a:p>
      </dsp:txBody>
      <dsp:txXfrm>
        <a:off x="5334545" y="1806128"/>
        <a:ext cx="5153805" cy="739080"/>
      </dsp:txXfrm>
    </dsp:sp>
    <dsp:sp modelId="{181052CD-5787-4FB6-BF82-41E5B2A9B975}">
      <dsp:nvSpPr>
        <dsp:cNvPr id="0" name=""/>
        <dsp:cNvSpPr/>
      </dsp:nvSpPr>
      <dsp:spPr>
        <a:xfrm>
          <a:off x="5311551" y="2674447"/>
          <a:ext cx="1279791" cy="78506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Register</a:t>
          </a:r>
          <a:r>
            <a:rPr lang="en-US" sz="2100" kern="1200" baseline="-25000" dirty="0"/>
            <a:t>8</a:t>
          </a:r>
          <a:endParaRPr lang="es-PR" sz="2100" kern="1200" baseline="-25000" dirty="0"/>
        </a:p>
      </dsp:txBody>
      <dsp:txXfrm>
        <a:off x="5334545" y="2697441"/>
        <a:ext cx="1233803" cy="739080"/>
      </dsp:txXfrm>
    </dsp:sp>
    <dsp:sp modelId="{529614D3-041C-466F-9402-EB5B8C6DC720}">
      <dsp:nvSpPr>
        <dsp:cNvPr id="0" name=""/>
        <dsp:cNvSpPr/>
      </dsp:nvSpPr>
      <dsp:spPr>
        <a:xfrm>
          <a:off x="5311551" y="3565760"/>
          <a:ext cx="1279791" cy="78506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Register</a:t>
          </a:r>
          <a:r>
            <a:rPr lang="en-US" sz="2100" kern="1200" baseline="-25000" dirty="0"/>
            <a:t>8</a:t>
          </a:r>
          <a:endParaRPr lang="es-PR" sz="2100" kern="1200" baseline="-25000" dirty="0"/>
        </a:p>
      </dsp:txBody>
      <dsp:txXfrm>
        <a:off x="5334545" y="3588754"/>
        <a:ext cx="1233803" cy="739080"/>
      </dsp:txXfrm>
    </dsp:sp>
    <dsp:sp modelId="{C367708A-5741-4556-B7CE-35568D7E5B1E}">
      <dsp:nvSpPr>
        <dsp:cNvPr id="0" name=""/>
        <dsp:cNvSpPr/>
      </dsp:nvSpPr>
      <dsp:spPr>
        <a:xfrm>
          <a:off x="6618218" y="2674447"/>
          <a:ext cx="1279791" cy="78506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Register</a:t>
          </a:r>
          <a:r>
            <a:rPr lang="en-US" sz="2100" kern="1200" baseline="-25000" dirty="0"/>
            <a:t>8</a:t>
          </a:r>
          <a:endParaRPr lang="es-PR" sz="2100" kern="1200" baseline="-25000" dirty="0"/>
        </a:p>
      </dsp:txBody>
      <dsp:txXfrm>
        <a:off x="6641212" y="2697441"/>
        <a:ext cx="1233803" cy="739080"/>
      </dsp:txXfrm>
    </dsp:sp>
    <dsp:sp modelId="{16BF4F25-C1B4-4E39-9876-96F69F2106DF}">
      <dsp:nvSpPr>
        <dsp:cNvPr id="0" name=""/>
        <dsp:cNvSpPr/>
      </dsp:nvSpPr>
      <dsp:spPr>
        <a:xfrm>
          <a:off x="6618218" y="3565760"/>
          <a:ext cx="1279791" cy="78506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Register</a:t>
          </a:r>
          <a:r>
            <a:rPr lang="en-US" sz="2100" kern="1200" baseline="-25000" dirty="0"/>
            <a:t>8</a:t>
          </a:r>
          <a:endParaRPr lang="es-PR" sz="2100" kern="1200" baseline="-25000" dirty="0"/>
        </a:p>
      </dsp:txBody>
      <dsp:txXfrm>
        <a:off x="6641212" y="3588754"/>
        <a:ext cx="1233803" cy="739080"/>
      </dsp:txXfrm>
    </dsp:sp>
    <dsp:sp modelId="{54C5C93A-1DAF-44D4-8622-C22379195883}">
      <dsp:nvSpPr>
        <dsp:cNvPr id="0" name=""/>
        <dsp:cNvSpPr/>
      </dsp:nvSpPr>
      <dsp:spPr>
        <a:xfrm>
          <a:off x="7924885" y="2674447"/>
          <a:ext cx="1279791" cy="78506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Register</a:t>
          </a:r>
          <a:r>
            <a:rPr lang="en-US" sz="2100" kern="1200" baseline="-25000" dirty="0"/>
            <a:t>8</a:t>
          </a:r>
          <a:endParaRPr lang="es-PR" sz="2100" kern="1200" baseline="-25000" dirty="0"/>
        </a:p>
      </dsp:txBody>
      <dsp:txXfrm>
        <a:off x="7947879" y="2697441"/>
        <a:ext cx="1233803" cy="739080"/>
      </dsp:txXfrm>
    </dsp:sp>
    <dsp:sp modelId="{78C77B8C-91CA-4B71-B842-02E55A033130}">
      <dsp:nvSpPr>
        <dsp:cNvPr id="0" name=""/>
        <dsp:cNvSpPr/>
      </dsp:nvSpPr>
      <dsp:spPr>
        <a:xfrm>
          <a:off x="7924885" y="3565760"/>
          <a:ext cx="1279791" cy="78506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Register</a:t>
          </a:r>
          <a:r>
            <a:rPr lang="en-US" sz="2100" kern="1200" baseline="-25000" dirty="0"/>
            <a:t>8</a:t>
          </a:r>
          <a:endParaRPr lang="es-PR" sz="2100" kern="1200" baseline="-25000" dirty="0"/>
        </a:p>
      </dsp:txBody>
      <dsp:txXfrm>
        <a:off x="7947879" y="3588754"/>
        <a:ext cx="1233803" cy="739080"/>
      </dsp:txXfrm>
    </dsp:sp>
    <dsp:sp modelId="{56DFACF9-7F28-4FD9-A082-3C66837CC814}">
      <dsp:nvSpPr>
        <dsp:cNvPr id="0" name=""/>
        <dsp:cNvSpPr/>
      </dsp:nvSpPr>
      <dsp:spPr>
        <a:xfrm>
          <a:off x="9231553" y="2674447"/>
          <a:ext cx="1279791" cy="78506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Register</a:t>
          </a:r>
          <a:r>
            <a:rPr lang="en-US" sz="2100" kern="1200" baseline="-25000" dirty="0"/>
            <a:t>8</a:t>
          </a:r>
          <a:endParaRPr lang="es-PR" sz="2100" kern="1200" baseline="-25000" dirty="0"/>
        </a:p>
      </dsp:txBody>
      <dsp:txXfrm>
        <a:off x="9254547" y="2697441"/>
        <a:ext cx="1233803" cy="739080"/>
      </dsp:txXfrm>
    </dsp:sp>
    <dsp:sp modelId="{353B7658-A584-4077-9D23-BC4DC0AE7188}">
      <dsp:nvSpPr>
        <dsp:cNvPr id="0" name=""/>
        <dsp:cNvSpPr/>
      </dsp:nvSpPr>
      <dsp:spPr>
        <a:xfrm>
          <a:off x="9231553" y="3565760"/>
          <a:ext cx="1279791" cy="78506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Register</a:t>
          </a:r>
          <a:r>
            <a:rPr lang="en-US" sz="2100" kern="1200" baseline="-25000" dirty="0"/>
            <a:t>8</a:t>
          </a:r>
          <a:endParaRPr lang="es-PR" sz="2100" kern="1200" baseline="-25000" dirty="0"/>
        </a:p>
      </dsp:txBody>
      <dsp:txXfrm>
        <a:off x="9254547" y="3588754"/>
        <a:ext cx="1233803" cy="7390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C23F5-B959-4DC3-93B6-0CA3DBDD9FF0}">
      <dsp:nvSpPr>
        <dsp:cNvPr id="0" name=""/>
        <dsp:cNvSpPr/>
      </dsp:nvSpPr>
      <dsp:spPr>
        <a:xfrm>
          <a:off x="1866" y="1503"/>
          <a:ext cx="10511867" cy="986912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Fetch</a:t>
          </a:r>
          <a:endParaRPr lang="es-PR" sz="4200" kern="1200" dirty="0"/>
        </a:p>
      </dsp:txBody>
      <dsp:txXfrm>
        <a:off x="30772" y="30409"/>
        <a:ext cx="10454055" cy="929100"/>
      </dsp:txXfrm>
    </dsp:sp>
    <dsp:sp modelId="{0093867B-F0A3-49F2-BB02-F42CB06C809B}">
      <dsp:nvSpPr>
        <dsp:cNvPr id="0" name=""/>
        <dsp:cNvSpPr/>
      </dsp:nvSpPr>
      <dsp:spPr>
        <a:xfrm>
          <a:off x="1866" y="1121976"/>
          <a:ext cx="10511867" cy="986912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Decode</a:t>
          </a:r>
          <a:endParaRPr lang="es-PR" sz="4200" kern="1200" dirty="0"/>
        </a:p>
      </dsp:txBody>
      <dsp:txXfrm>
        <a:off x="30772" y="1150882"/>
        <a:ext cx="10454055" cy="929100"/>
      </dsp:txXfrm>
    </dsp:sp>
    <dsp:sp modelId="{4E7377E3-73E0-423C-8C95-7A3BD0042A1D}">
      <dsp:nvSpPr>
        <dsp:cNvPr id="0" name=""/>
        <dsp:cNvSpPr/>
      </dsp:nvSpPr>
      <dsp:spPr>
        <a:xfrm>
          <a:off x="1866" y="2242449"/>
          <a:ext cx="10511867" cy="98691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Schedule</a:t>
          </a:r>
          <a:endParaRPr lang="es-PR" sz="4200" kern="1200" dirty="0"/>
        </a:p>
      </dsp:txBody>
      <dsp:txXfrm>
        <a:off x="30772" y="2271355"/>
        <a:ext cx="10454055" cy="929100"/>
      </dsp:txXfrm>
    </dsp:sp>
    <dsp:sp modelId="{6CC9547E-5B6F-4E34-9B57-4FF599D4EAE9}">
      <dsp:nvSpPr>
        <dsp:cNvPr id="0" name=""/>
        <dsp:cNvSpPr/>
      </dsp:nvSpPr>
      <dsp:spPr>
        <a:xfrm>
          <a:off x="1866" y="3362922"/>
          <a:ext cx="5201319" cy="98691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EU</a:t>
          </a:r>
          <a:r>
            <a:rPr lang="en-US" sz="4200" kern="1200" baseline="-25000" dirty="0"/>
            <a:t>0</a:t>
          </a:r>
          <a:endParaRPr lang="es-PR" sz="4200" kern="1200" baseline="-25000" dirty="0"/>
        </a:p>
      </dsp:txBody>
      <dsp:txXfrm>
        <a:off x="30772" y="3391828"/>
        <a:ext cx="5143507" cy="929100"/>
      </dsp:txXfrm>
    </dsp:sp>
    <dsp:sp modelId="{9597D3DA-EB6C-4D95-8D9D-8EE4029B8D3A}">
      <dsp:nvSpPr>
        <dsp:cNvPr id="0" name=""/>
        <dsp:cNvSpPr/>
      </dsp:nvSpPr>
      <dsp:spPr>
        <a:xfrm>
          <a:off x="5312413" y="3362922"/>
          <a:ext cx="5201319" cy="98691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GPR</a:t>
          </a:r>
          <a:r>
            <a:rPr lang="en-US" sz="4200" kern="1200" baseline="-25000" dirty="0"/>
            <a:t>8x8</a:t>
          </a:r>
          <a:endParaRPr lang="es-PR" sz="4200" kern="1200" baseline="-25000" dirty="0"/>
        </a:p>
      </dsp:txBody>
      <dsp:txXfrm>
        <a:off x="5341319" y="3391828"/>
        <a:ext cx="5143507" cy="9291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C23F5-B959-4DC3-93B6-0CA3DBDD9FF0}">
      <dsp:nvSpPr>
        <dsp:cNvPr id="0" name=""/>
        <dsp:cNvSpPr/>
      </dsp:nvSpPr>
      <dsp:spPr>
        <a:xfrm>
          <a:off x="5936" y="2719"/>
          <a:ext cx="911386" cy="525309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MAR</a:t>
          </a:r>
          <a:r>
            <a:rPr lang="en-US" sz="2000" kern="1200" baseline="-25000" dirty="0"/>
            <a:t>16</a:t>
          </a:r>
          <a:endParaRPr lang="es-PR" sz="2000" kern="1200" dirty="0"/>
        </a:p>
      </dsp:txBody>
      <dsp:txXfrm>
        <a:off x="21322" y="18105"/>
        <a:ext cx="880614" cy="494537"/>
      </dsp:txXfrm>
    </dsp:sp>
    <dsp:sp modelId="{67D9C90F-F583-4F9D-9EB9-A6250551FA41}">
      <dsp:nvSpPr>
        <dsp:cNvPr id="0" name=""/>
        <dsp:cNvSpPr/>
      </dsp:nvSpPr>
      <dsp:spPr>
        <a:xfrm>
          <a:off x="5936" y="599120"/>
          <a:ext cx="911386" cy="52530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Control</a:t>
          </a:r>
          <a:endParaRPr lang="es-PR" sz="1200" kern="1200" dirty="0"/>
        </a:p>
      </dsp:txBody>
      <dsp:txXfrm>
        <a:off x="21322" y="614506"/>
        <a:ext cx="880614" cy="494537"/>
      </dsp:txXfrm>
    </dsp:sp>
    <dsp:sp modelId="{3484537A-6B4A-42F1-8372-6E17B946A73D}">
      <dsp:nvSpPr>
        <dsp:cNvPr id="0" name=""/>
        <dsp:cNvSpPr/>
      </dsp:nvSpPr>
      <dsp:spPr>
        <a:xfrm>
          <a:off x="1070435" y="2719"/>
          <a:ext cx="911386" cy="525309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PC</a:t>
          </a:r>
          <a:r>
            <a:rPr lang="en-US" sz="2000" kern="1200" baseline="-25000" dirty="0"/>
            <a:t>16</a:t>
          </a:r>
          <a:endParaRPr lang="es-PR" sz="2000" kern="1200" dirty="0"/>
        </a:p>
      </dsp:txBody>
      <dsp:txXfrm>
        <a:off x="1085821" y="18105"/>
        <a:ext cx="880614" cy="494537"/>
      </dsp:txXfrm>
    </dsp:sp>
    <dsp:sp modelId="{61E7C842-D4D4-4A70-87B8-7E44AA1BBEBA}">
      <dsp:nvSpPr>
        <dsp:cNvPr id="0" name=""/>
        <dsp:cNvSpPr/>
      </dsp:nvSpPr>
      <dsp:spPr>
        <a:xfrm>
          <a:off x="1070435" y="599120"/>
          <a:ext cx="911386" cy="52530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Instruction Decoder</a:t>
          </a:r>
          <a:endParaRPr lang="es-PR" sz="1200" kern="1200" dirty="0"/>
        </a:p>
      </dsp:txBody>
      <dsp:txXfrm>
        <a:off x="1085821" y="614506"/>
        <a:ext cx="880614" cy="494537"/>
      </dsp:txXfrm>
    </dsp:sp>
    <dsp:sp modelId="{BF59740F-8530-4F3C-A244-CD8E3AC44466}">
      <dsp:nvSpPr>
        <dsp:cNvPr id="0" name=""/>
        <dsp:cNvSpPr/>
      </dsp:nvSpPr>
      <dsp:spPr>
        <a:xfrm>
          <a:off x="2134935" y="2719"/>
          <a:ext cx="8374728" cy="525309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*Latch</a:t>
          </a:r>
          <a:r>
            <a:rPr lang="en-US" sz="2000" kern="1200" baseline="-25000" dirty="0"/>
            <a:t>8</a:t>
          </a:r>
          <a:endParaRPr lang="es-PR" sz="2000" kern="1200" baseline="-25000" dirty="0"/>
        </a:p>
      </dsp:txBody>
      <dsp:txXfrm>
        <a:off x="2150321" y="18105"/>
        <a:ext cx="8343956" cy="494537"/>
      </dsp:txXfrm>
    </dsp:sp>
    <dsp:sp modelId="{8F1146F1-7EB9-4FAD-98FE-196B4E5CC9D6}">
      <dsp:nvSpPr>
        <dsp:cNvPr id="0" name=""/>
        <dsp:cNvSpPr/>
      </dsp:nvSpPr>
      <dsp:spPr>
        <a:xfrm>
          <a:off x="2134935" y="599120"/>
          <a:ext cx="8374728" cy="52530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Register</a:t>
          </a:r>
          <a:r>
            <a:rPr lang="en-US" sz="1200" kern="1200" baseline="0" dirty="0"/>
            <a:t>s</a:t>
          </a:r>
          <a:r>
            <a:rPr lang="en-US" sz="1200" kern="1200" baseline="-25000" dirty="0"/>
            <a:t>4*8</a:t>
          </a:r>
          <a:endParaRPr lang="es-PR" sz="1200" kern="1200" baseline="-25000" dirty="0"/>
        </a:p>
      </dsp:txBody>
      <dsp:txXfrm>
        <a:off x="2150321" y="614506"/>
        <a:ext cx="8343956" cy="494537"/>
      </dsp:txXfrm>
    </dsp:sp>
    <dsp:sp modelId="{4E7377E3-73E0-423C-8C95-7A3BD0042A1D}">
      <dsp:nvSpPr>
        <dsp:cNvPr id="0" name=""/>
        <dsp:cNvSpPr/>
      </dsp:nvSpPr>
      <dsp:spPr>
        <a:xfrm>
          <a:off x="2134935" y="1195521"/>
          <a:ext cx="911386" cy="52530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Execution Decoder</a:t>
          </a:r>
          <a:endParaRPr lang="es-PR" sz="1200" kern="1200" baseline="0" dirty="0"/>
        </a:p>
      </dsp:txBody>
      <dsp:txXfrm>
        <a:off x="2150321" y="1210907"/>
        <a:ext cx="880614" cy="494537"/>
      </dsp:txXfrm>
    </dsp:sp>
    <dsp:sp modelId="{E2CD01D2-38B3-418E-8837-A05F142B2D52}">
      <dsp:nvSpPr>
        <dsp:cNvPr id="0" name=""/>
        <dsp:cNvSpPr/>
      </dsp:nvSpPr>
      <dsp:spPr>
        <a:xfrm>
          <a:off x="3084599" y="1195521"/>
          <a:ext cx="7425063" cy="52530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Scheduler</a:t>
          </a:r>
          <a:endParaRPr lang="es-PR" sz="1200" kern="1200" baseline="0" dirty="0"/>
        </a:p>
      </dsp:txBody>
      <dsp:txXfrm>
        <a:off x="3099985" y="1210907"/>
        <a:ext cx="7394291" cy="494537"/>
      </dsp:txXfrm>
    </dsp:sp>
    <dsp:sp modelId="{6CC9547E-5B6F-4E34-9B57-4FF599D4EAE9}">
      <dsp:nvSpPr>
        <dsp:cNvPr id="0" name=""/>
        <dsp:cNvSpPr/>
      </dsp:nvSpPr>
      <dsp:spPr>
        <a:xfrm>
          <a:off x="3084599" y="1791922"/>
          <a:ext cx="3702962" cy="52530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EU</a:t>
          </a:r>
          <a:r>
            <a:rPr lang="en-US" sz="1200" kern="1200" baseline="-25000" dirty="0"/>
            <a:t>0</a:t>
          </a:r>
          <a:endParaRPr lang="es-PR" sz="1200" kern="1200" baseline="-25000" dirty="0"/>
        </a:p>
      </dsp:txBody>
      <dsp:txXfrm>
        <a:off x="3099985" y="1807308"/>
        <a:ext cx="3672190" cy="494537"/>
      </dsp:txXfrm>
    </dsp:sp>
    <dsp:sp modelId="{DE431D4E-AC41-4FD0-A0D0-5E2CF5FA38EA}">
      <dsp:nvSpPr>
        <dsp:cNvPr id="0" name=""/>
        <dsp:cNvSpPr/>
      </dsp:nvSpPr>
      <dsp:spPr>
        <a:xfrm>
          <a:off x="3084599" y="2469050"/>
          <a:ext cx="3702962" cy="52530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Control Unit</a:t>
          </a:r>
          <a:endParaRPr lang="es-PR" sz="1200" kern="1200" baseline="0" dirty="0"/>
        </a:p>
      </dsp:txBody>
      <dsp:txXfrm>
        <a:off x="3099985" y="2484436"/>
        <a:ext cx="3672190" cy="494537"/>
      </dsp:txXfrm>
    </dsp:sp>
    <dsp:sp modelId="{024C8C4F-CE41-4D02-BABD-BB12879E4EC8}">
      <dsp:nvSpPr>
        <dsp:cNvPr id="0" name=""/>
        <dsp:cNvSpPr/>
      </dsp:nvSpPr>
      <dsp:spPr>
        <a:xfrm>
          <a:off x="3084599" y="3146179"/>
          <a:ext cx="3702962" cy="52530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ALU</a:t>
          </a:r>
          <a:endParaRPr lang="es-PR" sz="1200" kern="1200" baseline="0" dirty="0"/>
        </a:p>
      </dsp:txBody>
      <dsp:txXfrm>
        <a:off x="3099985" y="3161565"/>
        <a:ext cx="3672190" cy="494537"/>
      </dsp:txXfrm>
    </dsp:sp>
    <dsp:sp modelId="{69F2A634-BBC1-4928-921C-8419B3A06CD0}">
      <dsp:nvSpPr>
        <dsp:cNvPr id="0" name=""/>
        <dsp:cNvSpPr/>
      </dsp:nvSpPr>
      <dsp:spPr>
        <a:xfrm>
          <a:off x="3084599" y="3823308"/>
          <a:ext cx="911386" cy="52530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Register</a:t>
          </a:r>
          <a:r>
            <a:rPr lang="en-US" sz="1200" kern="1200" baseline="-25000" dirty="0"/>
            <a:t>8</a:t>
          </a:r>
          <a:endParaRPr lang="es-PR" sz="1200" kern="1200" baseline="-25000" dirty="0"/>
        </a:p>
      </dsp:txBody>
      <dsp:txXfrm>
        <a:off x="3099985" y="3838694"/>
        <a:ext cx="880614" cy="494537"/>
      </dsp:txXfrm>
    </dsp:sp>
    <dsp:sp modelId="{A740B6D2-D2B6-4107-91F0-C72BF13750BE}">
      <dsp:nvSpPr>
        <dsp:cNvPr id="0" name=""/>
        <dsp:cNvSpPr/>
      </dsp:nvSpPr>
      <dsp:spPr>
        <a:xfrm>
          <a:off x="4015124" y="3823308"/>
          <a:ext cx="911386" cy="52530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Register</a:t>
          </a:r>
          <a:r>
            <a:rPr lang="en-US" sz="1200" kern="1200" baseline="-25000" dirty="0"/>
            <a:t>8</a:t>
          </a:r>
          <a:endParaRPr lang="es-PR" sz="1200" kern="1200" baseline="-25000" dirty="0"/>
        </a:p>
      </dsp:txBody>
      <dsp:txXfrm>
        <a:off x="4030510" y="3838694"/>
        <a:ext cx="880614" cy="494537"/>
      </dsp:txXfrm>
    </dsp:sp>
    <dsp:sp modelId="{19CDC550-F45E-4109-B4C7-32118447384B}">
      <dsp:nvSpPr>
        <dsp:cNvPr id="0" name=""/>
        <dsp:cNvSpPr/>
      </dsp:nvSpPr>
      <dsp:spPr>
        <a:xfrm>
          <a:off x="4945650" y="3823308"/>
          <a:ext cx="911386" cy="52530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Register</a:t>
          </a:r>
          <a:r>
            <a:rPr lang="en-US" sz="1200" kern="1200" baseline="-25000" dirty="0"/>
            <a:t>8</a:t>
          </a:r>
          <a:endParaRPr lang="es-PR" sz="1200" kern="1200" baseline="-25000" dirty="0"/>
        </a:p>
      </dsp:txBody>
      <dsp:txXfrm>
        <a:off x="4961036" y="3838694"/>
        <a:ext cx="880614" cy="494537"/>
      </dsp:txXfrm>
    </dsp:sp>
    <dsp:sp modelId="{73468238-8141-433F-AF2F-6CF9EFC66F29}">
      <dsp:nvSpPr>
        <dsp:cNvPr id="0" name=""/>
        <dsp:cNvSpPr/>
      </dsp:nvSpPr>
      <dsp:spPr>
        <a:xfrm>
          <a:off x="5876175" y="3823308"/>
          <a:ext cx="911386" cy="52530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Register</a:t>
          </a:r>
          <a:r>
            <a:rPr lang="en-US" sz="1200" kern="1200" baseline="-25000" dirty="0"/>
            <a:t>8</a:t>
          </a:r>
          <a:endParaRPr lang="es-PR" sz="1200" kern="1200" baseline="-25000" dirty="0"/>
        </a:p>
      </dsp:txBody>
      <dsp:txXfrm>
        <a:off x="5891561" y="3838694"/>
        <a:ext cx="880614" cy="494537"/>
      </dsp:txXfrm>
    </dsp:sp>
    <dsp:sp modelId="{A61264A7-6DBE-45BD-9716-D9E691F7E93B}">
      <dsp:nvSpPr>
        <dsp:cNvPr id="0" name=""/>
        <dsp:cNvSpPr/>
      </dsp:nvSpPr>
      <dsp:spPr>
        <a:xfrm>
          <a:off x="6806700" y="1791922"/>
          <a:ext cx="3702962" cy="52530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GPR</a:t>
          </a:r>
          <a:r>
            <a:rPr lang="en-US" sz="1200" kern="1200" baseline="-25000" dirty="0"/>
            <a:t>8x8</a:t>
          </a:r>
          <a:endParaRPr lang="es-PR" sz="1200" kern="1200" baseline="-25000" dirty="0"/>
        </a:p>
      </dsp:txBody>
      <dsp:txXfrm>
        <a:off x="6822086" y="1807308"/>
        <a:ext cx="3672190" cy="494537"/>
      </dsp:txXfrm>
    </dsp:sp>
    <dsp:sp modelId="{0E3DA9EA-B6E5-4A75-9F6B-31018F0B5542}">
      <dsp:nvSpPr>
        <dsp:cNvPr id="0" name=""/>
        <dsp:cNvSpPr/>
      </dsp:nvSpPr>
      <dsp:spPr>
        <a:xfrm>
          <a:off x="6806700" y="2469050"/>
          <a:ext cx="3702962" cy="52530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Request Handler</a:t>
          </a:r>
          <a:endParaRPr lang="es-PR" sz="1200" kern="1200" baseline="0" dirty="0"/>
        </a:p>
      </dsp:txBody>
      <dsp:txXfrm>
        <a:off x="6822086" y="2484436"/>
        <a:ext cx="3672190" cy="494537"/>
      </dsp:txXfrm>
    </dsp:sp>
    <dsp:sp modelId="{D28B4D11-72E7-454D-81F0-33B53989EE45}">
      <dsp:nvSpPr>
        <dsp:cNvPr id="0" name=""/>
        <dsp:cNvSpPr/>
      </dsp:nvSpPr>
      <dsp:spPr>
        <a:xfrm>
          <a:off x="6806700" y="3146179"/>
          <a:ext cx="911386" cy="52530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Register</a:t>
          </a:r>
          <a:r>
            <a:rPr lang="en-US" sz="1200" kern="1200" baseline="-25000" dirty="0"/>
            <a:t>8</a:t>
          </a:r>
          <a:endParaRPr lang="es-PR" sz="1200" kern="1200" baseline="-25000" dirty="0"/>
        </a:p>
      </dsp:txBody>
      <dsp:txXfrm>
        <a:off x="6822086" y="3161565"/>
        <a:ext cx="880614" cy="494537"/>
      </dsp:txXfrm>
    </dsp:sp>
    <dsp:sp modelId="{5E780070-8222-413B-BD27-5A1DF6630C0C}">
      <dsp:nvSpPr>
        <dsp:cNvPr id="0" name=""/>
        <dsp:cNvSpPr/>
      </dsp:nvSpPr>
      <dsp:spPr>
        <a:xfrm>
          <a:off x="6806700" y="3823308"/>
          <a:ext cx="911386" cy="52530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Register</a:t>
          </a:r>
          <a:r>
            <a:rPr lang="en-US" sz="1200" kern="1200" baseline="-25000" dirty="0"/>
            <a:t>8</a:t>
          </a:r>
          <a:endParaRPr lang="es-PR" sz="1200" kern="1200" baseline="-25000" dirty="0"/>
        </a:p>
      </dsp:txBody>
      <dsp:txXfrm>
        <a:off x="6822086" y="3838694"/>
        <a:ext cx="880614" cy="494537"/>
      </dsp:txXfrm>
    </dsp:sp>
    <dsp:sp modelId="{10BC2EFE-87A3-4E16-ADF4-CE49E68FF3C2}">
      <dsp:nvSpPr>
        <dsp:cNvPr id="0" name=""/>
        <dsp:cNvSpPr/>
      </dsp:nvSpPr>
      <dsp:spPr>
        <a:xfrm>
          <a:off x="7737226" y="3146179"/>
          <a:ext cx="911386" cy="52530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Register</a:t>
          </a:r>
          <a:r>
            <a:rPr lang="en-US" sz="1200" kern="1200" baseline="-25000" dirty="0"/>
            <a:t>8</a:t>
          </a:r>
          <a:endParaRPr lang="es-PR" sz="1200" kern="1200" baseline="-25000" dirty="0"/>
        </a:p>
      </dsp:txBody>
      <dsp:txXfrm>
        <a:off x="7752612" y="3161565"/>
        <a:ext cx="880614" cy="494537"/>
      </dsp:txXfrm>
    </dsp:sp>
    <dsp:sp modelId="{AC21542D-C0CE-4965-BCBF-3D472F1A198E}">
      <dsp:nvSpPr>
        <dsp:cNvPr id="0" name=""/>
        <dsp:cNvSpPr/>
      </dsp:nvSpPr>
      <dsp:spPr>
        <a:xfrm>
          <a:off x="7737226" y="3823308"/>
          <a:ext cx="911386" cy="52530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Register</a:t>
          </a:r>
          <a:r>
            <a:rPr lang="en-US" sz="1200" kern="1200" baseline="-25000" dirty="0"/>
            <a:t>8</a:t>
          </a:r>
          <a:endParaRPr lang="es-PR" sz="1200" kern="1200" baseline="-25000" dirty="0"/>
        </a:p>
      </dsp:txBody>
      <dsp:txXfrm>
        <a:off x="7752612" y="3838694"/>
        <a:ext cx="880614" cy="494537"/>
      </dsp:txXfrm>
    </dsp:sp>
    <dsp:sp modelId="{E004E420-8CE6-4167-BE0F-A139F2B72F00}">
      <dsp:nvSpPr>
        <dsp:cNvPr id="0" name=""/>
        <dsp:cNvSpPr/>
      </dsp:nvSpPr>
      <dsp:spPr>
        <a:xfrm>
          <a:off x="8667751" y="3146179"/>
          <a:ext cx="911386" cy="52530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Register</a:t>
          </a:r>
          <a:r>
            <a:rPr lang="en-US" sz="1200" kern="1200" baseline="-25000" dirty="0"/>
            <a:t>8</a:t>
          </a:r>
          <a:endParaRPr lang="es-PR" sz="1200" kern="1200" baseline="-25000" dirty="0"/>
        </a:p>
      </dsp:txBody>
      <dsp:txXfrm>
        <a:off x="8683137" y="3161565"/>
        <a:ext cx="880614" cy="494537"/>
      </dsp:txXfrm>
    </dsp:sp>
    <dsp:sp modelId="{49C84A9F-04D9-46AD-85EA-0AE1C54A751A}">
      <dsp:nvSpPr>
        <dsp:cNvPr id="0" name=""/>
        <dsp:cNvSpPr/>
      </dsp:nvSpPr>
      <dsp:spPr>
        <a:xfrm>
          <a:off x="8667751" y="3823308"/>
          <a:ext cx="911386" cy="52530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Register</a:t>
          </a:r>
          <a:r>
            <a:rPr lang="en-US" sz="1200" kern="1200" baseline="-25000" dirty="0"/>
            <a:t>8</a:t>
          </a:r>
          <a:endParaRPr lang="es-PR" sz="1200" kern="1200" baseline="-25000" dirty="0"/>
        </a:p>
      </dsp:txBody>
      <dsp:txXfrm>
        <a:off x="8683137" y="3838694"/>
        <a:ext cx="880614" cy="494537"/>
      </dsp:txXfrm>
    </dsp:sp>
    <dsp:sp modelId="{C513A311-0285-410B-B48B-DC04A6C94216}">
      <dsp:nvSpPr>
        <dsp:cNvPr id="0" name=""/>
        <dsp:cNvSpPr/>
      </dsp:nvSpPr>
      <dsp:spPr>
        <a:xfrm>
          <a:off x="9598276" y="3146179"/>
          <a:ext cx="911386" cy="52530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Register</a:t>
          </a:r>
          <a:r>
            <a:rPr lang="en-US" sz="1200" kern="1200" baseline="-25000" dirty="0"/>
            <a:t>8</a:t>
          </a:r>
          <a:endParaRPr lang="es-PR" sz="1200" kern="1200" baseline="-25000" dirty="0"/>
        </a:p>
      </dsp:txBody>
      <dsp:txXfrm>
        <a:off x="9613662" y="3161565"/>
        <a:ext cx="880614" cy="494537"/>
      </dsp:txXfrm>
    </dsp:sp>
    <dsp:sp modelId="{444C83B9-FAB8-4B26-B50A-AB1EA3D7186E}">
      <dsp:nvSpPr>
        <dsp:cNvPr id="0" name=""/>
        <dsp:cNvSpPr/>
      </dsp:nvSpPr>
      <dsp:spPr>
        <a:xfrm>
          <a:off x="9598276" y="3823308"/>
          <a:ext cx="911386" cy="52530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Register</a:t>
          </a:r>
          <a:r>
            <a:rPr lang="en-US" sz="1200" kern="1200" baseline="-25000" dirty="0"/>
            <a:t>8</a:t>
          </a:r>
          <a:endParaRPr lang="es-PR" sz="1200" kern="1200" baseline="-25000" dirty="0"/>
        </a:p>
      </dsp:txBody>
      <dsp:txXfrm>
        <a:off x="9613662" y="3838694"/>
        <a:ext cx="880614" cy="494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93B29-0582-4E85-954B-9ACEBE3548E1}">
      <dsp:nvSpPr>
        <dsp:cNvPr id="0" name=""/>
        <dsp:cNvSpPr/>
      </dsp:nvSpPr>
      <dsp:spPr>
        <a:xfrm>
          <a:off x="3779" y="2313542"/>
          <a:ext cx="10508041" cy="203756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Decode</a:t>
          </a:r>
          <a:endParaRPr lang="es-PR" sz="6500" kern="1200" dirty="0"/>
        </a:p>
      </dsp:txBody>
      <dsp:txXfrm>
        <a:off x="63457" y="2373220"/>
        <a:ext cx="10388685" cy="1918209"/>
      </dsp:txXfrm>
    </dsp:sp>
    <dsp:sp modelId="{C19259F0-23CD-45E9-B433-F26B9F48528E}">
      <dsp:nvSpPr>
        <dsp:cNvPr id="0" name=""/>
        <dsp:cNvSpPr/>
      </dsp:nvSpPr>
      <dsp:spPr>
        <a:xfrm>
          <a:off x="3779" y="230"/>
          <a:ext cx="3316932" cy="203756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MAR</a:t>
          </a:r>
          <a:r>
            <a:rPr lang="en-US" sz="6400" kern="1200" baseline="-25000" dirty="0"/>
            <a:t>16</a:t>
          </a:r>
          <a:endParaRPr lang="es-PR" sz="6400" kern="1200" baseline="-25000" dirty="0"/>
        </a:p>
      </dsp:txBody>
      <dsp:txXfrm>
        <a:off x="63457" y="59908"/>
        <a:ext cx="3197576" cy="1918209"/>
      </dsp:txXfrm>
    </dsp:sp>
    <dsp:sp modelId="{28C29985-C21E-4E57-B42C-3E57858023A2}">
      <dsp:nvSpPr>
        <dsp:cNvPr id="0" name=""/>
        <dsp:cNvSpPr/>
      </dsp:nvSpPr>
      <dsp:spPr>
        <a:xfrm>
          <a:off x="3599333" y="230"/>
          <a:ext cx="3316932" cy="203756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PC</a:t>
          </a:r>
          <a:r>
            <a:rPr lang="en-US" sz="6400" kern="1200" baseline="-25000" dirty="0"/>
            <a:t>16</a:t>
          </a:r>
          <a:endParaRPr lang="es-PR" sz="6400" kern="1200" baseline="-25000" dirty="0"/>
        </a:p>
      </dsp:txBody>
      <dsp:txXfrm>
        <a:off x="3659011" y="59908"/>
        <a:ext cx="3197576" cy="1918209"/>
      </dsp:txXfrm>
    </dsp:sp>
    <dsp:sp modelId="{B9E0E4B9-1130-42CE-B8DE-8E1D22C8EC46}">
      <dsp:nvSpPr>
        <dsp:cNvPr id="0" name=""/>
        <dsp:cNvSpPr/>
      </dsp:nvSpPr>
      <dsp:spPr>
        <a:xfrm>
          <a:off x="7194888" y="230"/>
          <a:ext cx="3316932" cy="203756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*Latch</a:t>
          </a:r>
          <a:r>
            <a:rPr lang="en-US" sz="6400" kern="1200" baseline="-25000" dirty="0"/>
            <a:t>8</a:t>
          </a:r>
          <a:endParaRPr lang="es-PR" sz="6400" kern="1200" baseline="-25000" dirty="0"/>
        </a:p>
      </dsp:txBody>
      <dsp:txXfrm>
        <a:off x="7254566" y="59908"/>
        <a:ext cx="3197576" cy="19182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785C4-1545-4D74-8EE7-82B35876F0CF}">
      <dsp:nvSpPr>
        <dsp:cNvPr id="0" name=""/>
        <dsp:cNvSpPr/>
      </dsp:nvSpPr>
      <dsp:spPr>
        <a:xfrm>
          <a:off x="7784" y="0"/>
          <a:ext cx="3147491" cy="150067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MAR</a:t>
          </a:r>
          <a:r>
            <a:rPr lang="en-US" sz="6200" kern="1200" baseline="-25000" dirty="0"/>
            <a:t>16</a:t>
          </a:r>
          <a:endParaRPr lang="es-PR" sz="6200" kern="1200" baseline="-25000" dirty="0"/>
        </a:p>
      </dsp:txBody>
      <dsp:txXfrm>
        <a:off x="51737" y="43953"/>
        <a:ext cx="3059585" cy="1412765"/>
      </dsp:txXfrm>
    </dsp:sp>
    <dsp:sp modelId="{5391E9B2-EC81-4A63-A757-324F81529F6D}">
      <dsp:nvSpPr>
        <dsp:cNvPr id="0" name=""/>
        <dsp:cNvSpPr/>
      </dsp:nvSpPr>
      <dsp:spPr>
        <a:xfrm>
          <a:off x="3684054" y="0"/>
          <a:ext cx="3147491" cy="150067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PC</a:t>
          </a:r>
          <a:r>
            <a:rPr lang="en-US" sz="6200" kern="1200" baseline="-25000" dirty="0"/>
            <a:t>16</a:t>
          </a:r>
          <a:endParaRPr lang="es-PR" sz="6200" kern="1200" baseline="-25000" dirty="0"/>
        </a:p>
      </dsp:txBody>
      <dsp:txXfrm>
        <a:off x="3728007" y="43953"/>
        <a:ext cx="3059585" cy="1412765"/>
      </dsp:txXfrm>
    </dsp:sp>
    <dsp:sp modelId="{5456DCD9-DD3D-4995-A439-E70F8852E773}">
      <dsp:nvSpPr>
        <dsp:cNvPr id="0" name=""/>
        <dsp:cNvSpPr/>
      </dsp:nvSpPr>
      <dsp:spPr>
        <a:xfrm>
          <a:off x="7360324" y="0"/>
          <a:ext cx="3147491" cy="150067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*Latch</a:t>
          </a:r>
          <a:r>
            <a:rPr lang="en-US" sz="6200" kern="1200" baseline="-25000" dirty="0"/>
            <a:t>8</a:t>
          </a:r>
          <a:endParaRPr lang="es-PR" sz="6200" kern="1200" baseline="-25000" dirty="0"/>
        </a:p>
      </dsp:txBody>
      <dsp:txXfrm>
        <a:off x="7404277" y="43953"/>
        <a:ext cx="3059585" cy="14127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A43F2-9E74-40A5-A20F-7DD2EB4170A6}">
      <dsp:nvSpPr>
        <dsp:cNvPr id="0" name=""/>
        <dsp:cNvSpPr/>
      </dsp:nvSpPr>
      <dsp:spPr>
        <a:xfrm>
          <a:off x="4220" y="873400"/>
          <a:ext cx="10507158" cy="6272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 dirty="0">
              <a:solidFill>
                <a:schemeClr val="bg1"/>
              </a:solidFill>
            </a:rPr>
            <a:t>Instruction Decoder</a:t>
          </a:r>
          <a:r>
            <a:rPr lang="en-US" sz="2700" kern="1200" baseline="-25000" dirty="0">
              <a:solidFill>
                <a:schemeClr val="bg1"/>
              </a:solidFill>
            </a:rPr>
            <a:t>8</a:t>
          </a:r>
          <a:endParaRPr lang="es-PR" sz="2700" kern="1200" baseline="-25000" dirty="0">
            <a:solidFill>
              <a:schemeClr val="bg1"/>
            </a:solidFill>
          </a:endParaRPr>
        </a:p>
      </dsp:txBody>
      <dsp:txXfrm>
        <a:off x="22591" y="891771"/>
        <a:ext cx="10470416" cy="590491"/>
      </dsp:txXfrm>
    </dsp:sp>
    <dsp:sp modelId="{E7E40CB7-D963-42D0-9B9C-D00B8D4FE8DC}">
      <dsp:nvSpPr>
        <dsp:cNvPr id="0" name=""/>
        <dsp:cNvSpPr/>
      </dsp:nvSpPr>
      <dsp:spPr>
        <a:xfrm>
          <a:off x="4220" y="36"/>
          <a:ext cx="1969107" cy="6272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Load Control</a:t>
          </a:r>
          <a:r>
            <a:rPr lang="en-US" sz="2300" kern="1200" baseline="-25000" dirty="0">
              <a:solidFill>
                <a:schemeClr val="bg1"/>
              </a:solidFill>
            </a:rPr>
            <a:t>2</a:t>
          </a:r>
          <a:endParaRPr lang="es-PR" sz="2300" kern="1200" baseline="-25000" dirty="0">
            <a:solidFill>
              <a:schemeClr val="bg1"/>
            </a:solidFill>
          </a:endParaRPr>
        </a:p>
      </dsp:txBody>
      <dsp:txXfrm>
        <a:off x="22591" y="18407"/>
        <a:ext cx="1932365" cy="590491"/>
      </dsp:txXfrm>
    </dsp:sp>
    <dsp:sp modelId="{FB4A53C1-ABA1-4150-A184-5ACA1F41B5B9}">
      <dsp:nvSpPr>
        <dsp:cNvPr id="0" name=""/>
        <dsp:cNvSpPr/>
      </dsp:nvSpPr>
      <dsp:spPr>
        <a:xfrm>
          <a:off x="2138733" y="36"/>
          <a:ext cx="1969107" cy="6272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Register</a:t>
          </a:r>
          <a:r>
            <a:rPr lang="en-US" sz="2300" kern="1200" baseline="-25000" dirty="0"/>
            <a:t>8</a:t>
          </a:r>
          <a:endParaRPr lang="es-PR" sz="2300" kern="1200" baseline="-25000" dirty="0"/>
        </a:p>
      </dsp:txBody>
      <dsp:txXfrm>
        <a:off x="2157104" y="18407"/>
        <a:ext cx="1932365" cy="590491"/>
      </dsp:txXfrm>
    </dsp:sp>
    <dsp:sp modelId="{84D7709F-BC8E-423C-9247-A8BD273C71BE}">
      <dsp:nvSpPr>
        <dsp:cNvPr id="0" name=""/>
        <dsp:cNvSpPr/>
      </dsp:nvSpPr>
      <dsp:spPr>
        <a:xfrm>
          <a:off x="4273246" y="36"/>
          <a:ext cx="1969107" cy="6272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Register</a:t>
          </a:r>
          <a:r>
            <a:rPr lang="en-US" sz="2300" kern="1200" baseline="-25000" dirty="0"/>
            <a:t>8</a:t>
          </a:r>
          <a:endParaRPr lang="es-PR" sz="2300" kern="1200" baseline="-25000" dirty="0"/>
        </a:p>
      </dsp:txBody>
      <dsp:txXfrm>
        <a:off x="4291617" y="18407"/>
        <a:ext cx="1932365" cy="590491"/>
      </dsp:txXfrm>
    </dsp:sp>
    <dsp:sp modelId="{A45E29CA-1518-4165-A0B9-52E06D6B2217}">
      <dsp:nvSpPr>
        <dsp:cNvPr id="0" name=""/>
        <dsp:cNvSpPr/>
      </dsp:nvSpPr>
      <dsp:spPr>
        <a:xfrm>
          <a:off x="6407758" y="36"/>
          <a:ext cx="1969107" cy="6272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Register</a:t>
          </a:r>
          <a:r>
            <a:rPr lang="en-US" sz="2300" kern="1200" baseline="-25000" dirty="0"/>
            <a:t>8</a:t>
          </a:r>
          <a:endParaRPr lang="es-PR" sz="2300" kern="1200" baseline="-25000" dirty="0"/>
        </a:p>
      </dsp:txBody>
      <dsp:txXfrm>
        <a:off x="6426129" y="18407"/>
        <a:ext cx="1932365" cy="590491"/>
      </dsp:txXfrm>
    </dsp:sp>
    <dsp:sp modelId="{6D266F9B-821B-4C10-8B89-3709E2BC1BB3}">
      <dsp:nvSpPr>
        <dsp:cNvPr id="0" name=""/>
        <dsp:cNvSpPr/>
      </dsp:nvSpPr>
      <dsp:spPr>
        <a:xfrm>
          <a:off x="8542271" y="36"/>
          <a:ext cx="1969107" cy="6272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Register</a:t>
          </a:r>
          <a:r>
            <a:rPr lang="en-US" sz="2300" kern="1200" baseline="-25000" dirty="0"/>
            <a:t>8</a:t>
          </a:r>
          <a:endParaRPr lang="es-PR" sz="2300" kern="1200" baseline="-25000" dirty="0"/>
        </a:p>
      </dsp:txBody>
      <dsp:txXfrm>
        <a:off x="8560642" y="18407"/>
        <a:ext cx="1932365" cy="5904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8D1AC-2545-4047-AA55-0EB43DE3E30D}">
      <dsp:nvSpPr>
        <dsp:cNvPr id="0" name=""/>
        <dsp:cNvSpPr/>
      </dsp:nvSpPr>
      <dsp:spPr>
        <a:xfrm>
          <a:off x="2392" y="0"/>
          <a:ext cx="2333662" cy="1933205"/>
        </a:xfrm>
        <a:prstGeom prst="roundRect">
          <a:avLst>
            <a:gd name="adj" fmla="val 10000"/>
          </a:avLst>
        </a:prstGeom>
        <a:solidFill>
          <a:srgbClr val="0CA05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Instruction</a:t>
          </a:r>
          <a:r>
            <a:rPr lang="en-US" sz="2500" kern="1200" baseline="-25000" dirty="0"/>
            <a:t>8</a:t>
          </a:r>
          <a:endParaRPr lang="es-PR" sz="2500" kern="1200" baseline="-25000" dirty="0"/>
        </a:p>
      </dsp:txBody>
      <dsp:txXfrm>
        <a:off x="59014" y="56622"/>
        <a:ext cx="2220418" cy="1819961"/>
      </dsp:txXfrm>
    </dsp:sp>
    <dsp:sp modelId="{9AFC86B0-39AA-4DF3-82CA-D57A0FBBC904}">
      <dsp:nvSpPr>
        <dsp:cNvPr id="0" name=""/>
        <dsp:cNvSpPr/>
      </dsp:nvSpPr>
      <dsp:spPr>
        <a:xfrm>
          <a:off x="2728110" y="0"/>
          <a:ext cx="2333662" cy="1933205"/>
        </a:xfrm>
        <a:prstGeom prst="roundRect">
          <a:avLst>
            <a:gd name="adj" fmla="val 10000"/>
          </a:avLst>
        </a:prstGeom>
        <a:solidFill>
          <a:srgbClr val="0CA05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Data/Address</a:t>
          </a:r>
          <a:r>
            <a:rPr lang="en-US" sz="2500" kern="1200" baseline="-25000" dirty="0"/>
            <a:t>8</a:t>
          </a:r>
          <a:endParaRPr lang="es-PR" sz="2500" kern="1200" baseline="-25000" dirty="0"/>
        </a:p>
      </dsp:txBody>
      <dsp:txXfrm>
        <a:off x="2784732" y="56622"/>
        <a:ext cx="2220418" cy="1819961"/>
      </dsp:txXfrm>
    </dsp:sp>
    <dsp:sp modelId="{EB032804-19D6-44B8-B679-A9A10CF1F508}">
      <dsp:nvSpPr>
        <dsp:cNvPr id="0" name=""/>
        <dsp:cNvSpPr/>
      </dsp:nvSpPr>
      <dsp:spPr>
        <a:xfrm>
          <a:off x="5453827" y="0"/>
          <a:ext cx="2333662" cy="1933205"/>
        </a:xfrm>
        <a:prstGeom prst="roundRect">
          <a:avLst>
            <a:gd name="adj" fmla="val 10000"/>
          </a:avLst>
        </a:prstGeom>
        <a:solidFill>
          <a:srgbClr val="0CA05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Data/Address</a:t>
          </a:r>
          <a:r>
            <a:rPr lang="en-US" sz="2500" kern="1200" baseline="-25000" dirty="0"/>
            <a:t>8</a:t>
          </a:r>
          <a:endParaRPr lang="es-PR" sz="2500" kern="1200" baseline="-25000" dirty="0"/>
        </a:p>
      </dsp:txBody>
      <dsp:txXfrm>
        <a:off x="5510449" y="56622"/>
        <a:ext cx="2220418" cy="1819961"/>
      </dsp:txXfrm>
    </dsp:sp>
    <dsp:sp modelId="{A88EE874-B60E-42F5-B2EB-7098DE3A8C61}">
      <dsp:nvSpPr>
        <dsp:cNvPr id="0" name=""/>
        <dsp:cNvSpPr/>
      </dsp:nvSpPr>
      <dsp:spPr>
        <a:xfrm>
          <a:off x="8179545" y="0"/>
          <a:ext cx="2333662" cy="1933205"/>
        </a:xfrm>
        <a:prstGeom prst="roundRect">
          <a:avLst>
            <a:gd name="adj" fmla="val 10000"/>
          </a:avLst>
        </a:prstGeom>
        <a:solidFill>
          <a:srgbClr val="0CA05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Data/Address</a:t>
          </a:r>
          <a:r>
            <a:rPr lang="en-US" sz="2500" kern="1200" baseline="-25000" dirty="0"/>
            <a:t>8</a:t>
          </a:r>
          <a:endParaRPr lang="es-PR" sz="2500" kern="1200" baseline="-25000" dirty="0"/>
        </a:p>
      </dsp:txBody>
      <dsp:txXfrm>
        <a:off x="8236167" y="56622"/>
        <a:ext cx="2220418" cy="18199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8D1AC-2545-4047-AA55-0EB43DE3E30D}">
      <dsp:nvSpPr>
        <dsp:cNvPr id="0" name=""/>
        <dsp:cNvSpPr/>
      </dsp:nvSpPr>
      <dsp:spPr>
        <a:xfrm>
          <a:off x="2392" y="0"/>
          <a:ext cx="2333662" cy="1933205"/>
        </a:xfrm>
        <a:prstGeom prst="roundRect">
          <a:avLst>
            <a:gd name="adj" fmla="val 10000"/>
          </a:avLst>
        </a:prstGeom>
        <a:solidFill>
          <a:srgbClr val="0CA05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Load</a:t>
          </a:r>
          <a:endParaRPr lang="es-PR" sz="3800" kern="1200" baseline="-25000" dirty="0"/>
        </a:p>
      </dsp:txBody>
      <dsp:txXfrm>
        <a:off x="59014" y="56622"/>
        <a:ext cx="2220418" cy="1819961"/>
      </dsp:txXfrm>
    </dsp:sp>
    <dsp:sp modelId="{9AFC86B0-39AA-4DF3-82CA-D57A0FBBC904}">
      <dsp:nvSpPr>
        <dsp:cNvPr id="0" name=""/>
        <dsp:cNvSpPr/>
      </dsp:nvSpPr>
      <dsp:spPr>
        <a:xfrm>
          <a:off x="2728110" y="0"/>
          <a:ext cx="2333662" cy="1933205"/>
        </a:xfrm>
        <a:prstGeom prst="roundRect">
          <a:avLst>
            <a:gd name="adj" fmla="val 10000"/>
          </a:avLst>
        </a:prstGeom>
        <a:solidFill>
          <a:srgbClr val="0CA05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Register</a:t>
          </a:r>
          <a:r>
            <a:rPr lang="en-US" sz="3800" kern="1200" baseline="-25000" dirty="0" err="1"/>
            <a:t>A</a:t>
          </a:r>
          <a:endParaRPr lang="es-PR" sz="3800" kern="1200" baseline="-25000" dirty="0"/>
        </a:p>
      </dsp:txBody>
      <dsp:txXfrm>
        <a:off x="2784732" y="56622"/>
        <a:ext cx="2220418" cy="1819961"/>
      </dsp:txXfrm>
    </dsp:sp>
    <dsp:sp modelId="{EB032804-19D6-44B8-B679-A9A10CF1F508}">
      <dsp:nvSpPr>
        <dsp:cNvPr id="0" name=""/>
        <dsp:cNvSpPr/>
      </dsp:nvSpPr>
      <dsp:spPr>
        <a:xfrm>
          <a:off x="5453827" y="0"/>
          <a:ext cx="2333662" cy="1933205"/>
        </a:xfrm>
        <a:prstGeom prst="roundRect">
          <a:avLst>
            <a:gd name="adj" fmla="val 10000"/>
          </a:avLst>
        </a:prstGeom>
        <a:solidFill>
          <a:srgbClr val="0CA05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0xBE</a:t>
          </a:r>
          <a:endParaRPr lang="es-PR" sz="3800" kern="1200" baseline="-25000" dirty="0"/>
        </a:p>
      </dsp:txBody>
      <dsp:txXfrm>
        <a:off x="5510449" y="56622"/>
        <a:ext cx="2220418" cy="1819961"/>
      </dsp:txXfrm>
    </dsp:sp>
    <dsp:sp modelId="{A88EE874-B60E-42F5-B2EB-7098DE3A8C61}">
      <dsp:nvSpPr>
        <dsp:cNvPr id="0" name=""/>
        <dsp:cNvSpPr/>
      </dsp:nvSpPr>
      <dsp:spPr>
        <a:xfrm>
          <a:off x="8179545" y="0"/>
          <a:ext cx="2333662" cy="1933205"/>
        </a:xfrm>
        <a:prstGeom prst="roundRect">
          <a:avLst>
            <a:gd name="adj" fmla="val 10000"/>
          </a:avLst>
        </a:prstGeom>
        <a:solidFill>
          <a:srgbClr val="0CA05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0xE7</a:t>
          </a:r>
          <a:endParaRPr lang="es-PR" sz="3800" kern="1200" baseline="-25000" dirty="0"/>
        </a:p>
      </dsp:txBody>
      <dsp:txXfrm>
        <a:off x="8236167" y="56622"/>
        <a:ext cx="2220418" cy="18199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32649-7E4D-49F0-82D7-1BF03DA9ACBB}">
      <dsp:nvSpPr>
        <dsp:cNvPr id="0" name=""/>
        <dsp:cNvSpPr/>
      </dsp:nvSpPr>
      <dsp:spPr>
        <a:xfrm>
          <a:off x="1047" y="0"/>
          <a:ext cx="1853579" cy="2220446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Load Control</a:t>
          </a:r>
          <a:r>
            <a:rPr lang="en-US" sz="3000" kern="1200" baseline="-25000" dirty="0"/>
            <a:t>2</a:t>
          </a:r>
          <a:endParaRPr lang="es-PR" sz="3000" kern="1200" baseline="-25000" dirty="0"/>
        </a:p>
      </dsp:txBody>
      <dsp:txXfrm>
        <a:off x="55336" y="54289"/>
        <a:ext cx="1745001" cy="2111868"/>
      </dsp:txXfrm>
    </dsp:sp>
    <dsp:sp modelId="{66F02F93-C602-413D-A547-10D07D6C8301}">
      <dsp:nvSpPr>
        <dsp:cNvPr id="0" name=""/>
        <dsp:cNvSpPr/>
      </dsp:nvSpPr>
      <dsp:spPr>
        <a:xfrm>
          <a:off x="2166028" y="0"/>
          <a:ext cx="1853579" cy="2220446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Register</a:t>
          </a:r>
          <a:r>
            <a:rPr lang="en-US" sz="3000" kern="1200" baseline="-25000" dirty="0"/>
            <a:t>8</a:t>
          </a:r>
          <a:endParaRPr lang="es-PR" sz="3000" kern="1200" baseline="-25000" dirty="0"/>
        </a:p>
      </dsp:txBody>
      <dsp:txXfrm>
        <a:off x="2220317" y="54289"/>
        <a:ext cx="1745001" cy="2111868"/>
      </dsp:txXfrm>
    </dsp:sp>
    <dsp:sp modelId="{942129BF-F0D5-4A30-9351-3E17A42C4115}">
      <dsp:nvSpPr>
        <dsp:cNvPr id="0" name=""/>
        <dsp:cNvSpPr/>
      </dsp:nvSpPr>
      <dsp:spPr>
        <a:xfrm>
          <a:off x="4331010" y="0"/>
          <a:ext cx="1853579" cy="2220446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Register</a:t>
          </a:r>
          <a:r>
            <a:rPr lang="en-US" sz="3000" kern="1200" baseline="-25000" dirty="0"/>
            <a:t>8</a:t>
          </a:r>
          <a:endParaRPr lang="es-PR" sz="3000" kern="1200" baseline="-25000" dirty="0"/>
        </a:p>
      </dsp:txBody>
      <dsp:txXfrm>
        <a:off x="4385299" y="54289"/>
        <a:ext cx="1745001" cy="2111868"/>
      </dsp:txXfrm>
    </dsp:sp>
    <dsp:sp modelId="{DA7688AD-74D6-44BE-8422-CA1AEF57B530}">
      <dsp:nvSpPr>
        <dsp:cNvPr id="0" name=""/>
        <dsp:cNvSpPr/>
      </dsp:nvSpPr>
      <dsp:spPr>
        <a:xfrm>
          <a:off x="6495991" y="0"/>
          <a:ext cx="1853579" cy="2220446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Register</a:t>
          </a:r>
          <a:r>
            <a:rPr lang="en-US" sz="3000" kern="1200" baseline="-25000" dirty="0"/>
            <a:t>8</a:t>
          </a:r>
          <a:endParaRPr lang="es-PR" sz="3000" kern="1200" baseline="-25000" dirty="0"/>
        </a:p>
      </dsp:txBody>
      <dsp:txXfrm>
        <a:off x="6550280" y="54289"/>
        <a:ext cx="1745001" cy="2111868"/>
      </dsp:txXfrm>
    </dsp:sp>
    <dsp:sp modelId="{F4518D20-BCC1-4063-AF0E-5F87CC0B7B13}">
      <dsp:nvSpPr>
        <dsp:cNvPr id="0" name=""/>
        <dsp:cNvSpPr/>
      </dsp:nvSpPr>
      <dsp:spPr>
        <a:xfrm>
          <a:off x="8660972" y="0"/>
          <a:ext cx="1853579" cy="2220446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Register</a:t>
          </a:r>
          <a:r>
            <a:rPr lang="en-US" sz="3000" kern="1200" baseline="-25000" dirty="0"/>
            <a:t>8</a:t>
          </a:r>
          <a:endParaRPr lang="es-PR" sz="3000" kern="1200" baseline="-25000" dirty="0"/>
        </a:p>
      </dsp:txBody>
      <dsp:txXfrm>
        <a:off x="8715261" y="54289"/>
        <a:ext cx="1745001" cy="21118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136BC-9061-4426-B5DD-4471E2469F03}">
      <dsp:nvSpPr>
        <dsp:cNvPr id="0" name=""/>
        <dsp:cNvSpPr/>
      </dsp:nvSpPr>
      <dsp:spPr>
        <a:xfrm>
          <a:off x="1863" y="0"/>
          <a:ext cx="1868867" cy="137225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Execution Decoder</a:t>
          </a:r>
          <a:endParaRPr lang="es-PR" sz="2800" kern="1200" baseline="0" dirty="0"/>
        </a:p>
      </dsp:txBody>
      <dsp:txXfrm>
        <a:off x="42055" y="40192"/>
        <a:ext cx="1788483" cy="1291872"/>
      </dsp:txXfrm>
    </dsp:sp>
    <dsp:sp modelId="{1994E3A1-2694-40F8-8B1F-7D8D8A0C36EC}">
      <dsp:nvSpPr>
        <dsp:cNvPr id="0" name=""/>
        <dsp:cNvSpPr/>
      </dsp:nvSpPr>
      <dsp:spPr>
        <a:xfrm>
          <a:off x="2328456" y="0"/>
          <a:ext cx="8038215" cy="137225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Scheduler</a:t>
          </a:r>
          <a:r>
            <a:rPr lang="en-US" sz="2800" kern="1200" baseline="-25000" dirty="0"/>
            <a:t>32</a:t>
          </a:r>
          <a:endParaRPr lang="es-PR" sz="2800" kern="1200" baseline="-25000" dirty="0"/>
        </a:p>
      </dsp:txBody>
      <dsp:txXfrm>
        <a:off x="2368648" y="40192"/>
        <a:ext cx="7957831" cy="12918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42491-832D-44F7-9B76-A0B08F32AA15}">
      <dsp:nvSpPr>
        <dsp:cNvPr id="0" name=""/>
        <dsp:cNvSpPr/>
      </dsp:nvSpPr>
      <dsp:spPr>
        <a:xfrm>
          <a:off x="3881" y="230"/>
          <a:ext cx="10507836" cy="203756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Scheduler</a:t>
          </a:r>
          <a:endParaRPr lang="es-PR" sz="6500" kern="1200" dirty="0"/>
        </a:p>
      </dsp:txBody>
      <dsp:txXfrm>
        <a:off x="63559" y="59908"/>
        <a:ext cx="10388480" cy="1918209"/>
      </dsp:txXfrm>
    </dsp:sp>
    <dsp:sp modelId="{EA31DB3D-06E4-4647-A803-7DED3EF4DD1C}">
      <dsp:nvSpPr>
        <dsp:cNvPr id="0" name=""/>
        <dsp:cNvSpPr/>
      </dsp:nvSpPr>
      <dsp:spPr>
        <a:xfrm>
          <a:off x="3881" y="2313542"/>
          <a:ext cx="5042148" cy="203756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EU</a:t>
          </a:r>
          <a:r>
            <a:rPr lang="en-US" sz="6500" kern="1200" baseline="-25000" dirty="0"/>
            <a:t>0</a:t>
          </a:r>
          <a:endParaRPr lang="es-PR" sz="6500" kern="1200" baseline="-25000" dirty="0"/>
        </a:p>
      </dsp:txBody>
      <dsp:txXfrm>
        <a:off x="63559" y="2373220"/>
        <a:ext cx="4922792" cy="1918209"/>
      </dsp:txXfrm>
    </dsp:sp>
    <dsp:sp modelId="{F51D9189-CE4E-4D67-B29E-BE229CF6F567}">
      <dsp:nvSpPr>
        <dsp:cNvPr id="0" name=""/>
        <dsp:cNvSpPr/>
      </dsp:nvSpPr>
      <dsp:spPr>
        <a:xfrm>
          <a:off x="5469570" y="2313542"/>
          <a:ext cx="5042148" cy="203756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GPR</a:t>
          </a:r>
          <a:r>
            <a:rPr lang="en-US" sz="6500" kern="1200" baseline="-25000" dirty="0"/>
            <a:t>8x8</a:t>
          </a:r>
          <a:endParaRPr lang="es-PR" sz="6500" kern="1200" baseline="-25000" dirty="0"/>
        </a:p>
      </dsp:txBody>
      <dsp:txXfrm>
        <a:off x="5529248" y="2373220"/>
        <a:ext cx="4922792" cy="1918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1F824-6126-4C37-90D9-BDB0614ACCB7}" type="datetimeFigureOut">
              <a:rPr lang="es-PR" smtClean="0"/>
              <a:t>03/03/2025</a:t>
            </a:fld>
            <a:endParaRPr lang="es-P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535C2-141D-415A-8D9D-E553DDEACA8B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04361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535C2-141D-415A-8D9D-E553DDEACA8B}" type="slidenum">
              <a:rPr lang="es-PR" smtClean="0"/>
              <a:t>5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07891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7CBE-2A3C-D7B7-887C-FFCD9CCAD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C8BB0-E833-FEB7-D804-D78123E93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79384-E645-D696-548F-D3C0C6EC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02B-14B1-4493-9F1C-E30ADB71753B}" type="datetimeFigureOut">
              <a:rPr lang="es-PR" smtClean="0"/>
              <a:t>03/03/2025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DAA2-A465-394F-AB5A-528917AD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37AF7-7DAF-A38A-EF0F-28516F94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41F2-5503-4E1C-9F65-2B8A04D9C9B7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602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A31B-925C-4FDB-CB24-5D059FFC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D229-CF6B-A823-0D43-21719B8BB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CE0F-135A-67F8-EE92-B59C0906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02B-14B1-4493-9F1C-E30ADB71753B}" type="datetimeFigureOut">
              <a:rPr lang="es-PR" smtClean="0"/>
              <a:t>03/03/2025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3F04A-41CD-CEB7-77B9-2C893C59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066E-B33D-E446-6751-2C4E9D6B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41F2-5503-4E1C-9F65-2B8A04D9C9B7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17725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BDD7F-08EA-EFF9-4305-1BF5D0398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6C628-D237-97CC-A181-C32917650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5941E-8EE8-D7B8-3B0A-6F9C558F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02B-14B1-4493-9F1C-E30ADB71753B}" type="datetimeFigureOut">
              <a:rPr lang="es-PR" smtClean="0"/>
              <a:t>03/03/2025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6399-F0F2-C332-CDFC-A5741744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4DDB1-B136-0152-1B61-BDDFC02F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41F2-5503-4E1C-9F65-2B8A04D9C9B7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96175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CBE7-0DB1-11A1-38D1-31768C7D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B226-3460-FBEC-824B-75512A45F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5BB7B-577D-3AB1-C7C8-7463CF61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02B-14B1-4493-9F1C-E30ADB71753B}" type="datetimeFigureOut">
              <a:rPr lang="es-PR" smtClean="0"/>
              <a:t>03/03/2025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FBB04-CDCC-2C64-3DE4-6F214AED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F61A-BF67-C096-3BF2-0451CF2E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41F2-5503-4E1C-9F65-2B8A04D9C9B7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35889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308A-2B38-6143-8464-8F253E54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90012-7B5E-A39B-7F59-9729F0846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0FE67-C149-2BD8-773F-BE61139F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02B-14B1-4493-9F1C-E30ADB71753B}" type="datetimeFigureOut">
              <a:rPr lang="es-PR" smtClean="0"/>
              <a:t>03/03/2025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042E-CB0C-5057-76F0-9D6487FF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CEED3-825F-BFD0-B965-C1005861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41F2-5503-4E1C-9F65-2B8A04D9C9B7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776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C085-D0F5-A2D0-F581-EA56B541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F6BC-BD5D-7DC3-4A7E-59BFA2A75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AF14A-17DE-B6D7-D595-5AB9E8677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B376E-8C6B-F63A-FC34-936C5308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02B-14B1-4493-9F1C-E30ADB71753B}" type="datetimeFigureOut">
              <a:rPr lang="es-PR" smtClean="0"/>
              <a:t>03/03/2025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6D974-495C-0312-2B25-26BB4E78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4A93F-69A1-B0C4-50B5-E1D1B97B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41F2-5503-4E1C-9F65-2B8A04D9C9B7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987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BAB8-A423-1C0E-4E87-D1B892C4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24950-E7B4-481D-3546-769ACEC21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ADB3F-5E9D-695B-4BA7-15218110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2067F-55E3-9632-ABC7-3B35BAD4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65F93-4ACE-3EBA-8A5D-CC5CE49A5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963E-A3A3-F28D-28F8-71A54D60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02B-14B1-4493-9F1C-E30ADB71753B}" type="datetimeFigureOut">
              <a:rPr lang="es-PR" smtClean="0"/>
              <a:t>03/03/2025</a:t>
            </a:fld>
            <a:endParaRPr lang="es-P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D13D3-32B4-99D3-2B89-C6C8176F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BCA3E-1B8A-E8D5-2D98-259D98FF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41F2-5503-4E1C-9F65-2B8A04D9C9B7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932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A936-3BCB-4D62-F62F-87DC04EF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C3BD7-CAD1-7CEC-1203-86566750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02B-14B1-4493-9F1C-E30ADB71753B}" type="datetimeFigureOut">
              <a:rPr lang="es-PR" smtClean="0"/>
              <a:t>03/03/2025</a:t>
            </a:fld>
            <a:endParaRPr lang="es-P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02501-A97E-7BAD-AF28-79F91187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E7D9-2A96-4F2A-B44C-08B92F3D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41F2-5503-4E1C-9F65-2B8A04D9C9B7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92679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8D5FB-5578-4E76-7632-5480898E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02B-14B1-4493-9F1C-E30ADB71753B}" type="datetimeFigureOut">
              <a:rPr lang="es-PR" smtClean="0"/>
              <a:t>03/03/2025</a:t>
            </a:fld>
            <a:endParaRPr lang="es-P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3E892-B3CF-0717-DC33-7559E96F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5D29B-E67B-7ADB-3033-B34B373E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41F2-5503-4E1C-9F65-2B8A04D9C9B7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8140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BA9-036C-99A7-64B2-B1AC5E9F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9343-65F0-A3DC-9E20-F6E4CF8B2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989C6-DA3D-1E66-4C71-5DC652604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2AC72-4F3B-CCB3-D601-28206F7A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02B-14B1-4493-9F1C-E30ADB71753B}" type="datetimeFigureOut">
              <a:rPr lang="es-PR" smtClean="0"/>
              <a:t>03/03/2025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CA906-592D-1046-B09B-C347BF72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7575B-5CFD-2DFD-A7A7-1C2A4222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41F2-5503-4E1C-9F65-2B8A04D9C9B7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66894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283B-4FC2-5FC3-9D20-ADE1B260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F26D1-B92A-13E3-428B-B6E697B45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0F433-AB2C-874E-4E70-4B9FF2721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A6C87-36B7-CC80-661A-62FB70AE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02B-14B1-4493-9F1C-E30ADB71753B}" type="datetimeFigureOut">
              <a:rPr lang="es-PR" smtClean="0"/>
              <a:t>03/03/2025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410BF-1321-9759-00A0-297D8660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58803-EE08-8274-A0B7-23D2BBCD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41F2-5503-4E1C-9F65-2B8A04D9C9B7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67855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B79F1-1957-2C84-4D4B-F794E516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9D44A-7780-1F72-4F0E-F1202A45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03492-D681-4D06-0BE0-85E67442E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47602B-14B1-4493-9F1C-E30ADB71753B}" type="datetimeFigureOut">
              <a:rPr lang="es-PR" smtClean="0"/>
              <a:t>03/03/2025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EA9BE-31B4-A458-2752-1CB32BDDF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8B59-4D14-8458-F611-C03EC13B4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341F2-5503-4E1C-9F65-2B8A04D9C9B7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94398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A052"/>
            </a:gs>
            <a:gs pos="100000">
              <a:srgbClr val="5FEDD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7154-E6C6-8169-9D3D-92B3325E2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  <a:t>GR8-1 : 8-bit Home-Brew CPU</a:t>
            </a:r>
            <a:endParaRPr lang="es-PR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079AA-7F15-3BD9-9136-8A60F00BC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 Overview</a:t>
            </a:r>
          </a:p>
          <a:p>
            <a:r>
              <a:rPr lang="en-US" dirty="0">
                <a:solidFill>
                  <a:schemeClr val="bg1"/>
                </a:solidFill>
              </a:rPr>
              <a:t>Edward Gonell</a:t>
            </a:r>
            <a:endParaRPr lang="es-P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6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A052"/>
            </a:gs>
            <a:gs pos="100000">
              <a:srgbClr val="5FEDD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B98E-6028-B55B-2E77-6041F8F9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  <a:t>GR8-1 Topology</a:t>
            </a:r>
            <a:endParaRPr lang="es-PR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AC72F4-CD47-06C5-0AA8-D2D66F460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4944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87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A052"/>
            </a:gs>
            <a:gs pos="100000">
              <a:srgbClr val="5FEDD2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BA83D0-45EE-E657-C6AC-A44954A3A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06DA-636D-BDAA-C6AD-8922C513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  <a:t>GR8-1 Detailed Topology</a:t>
            </a:r>
            <a:endParaRPr lang="es-PR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170176-9345-9791-3C90-0673884DA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9155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45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A052"/>
            </a:gs>
            <a:gs pos="100000">
              <a:srgbClr val="5FEDD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22A2-0EAA-827E-A98F-3F36E5E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  <a:t>GR8-1 Notes	</a:t>
            </a:r>
            <a:endParaRPr lang="es-PR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3BCD-9365-94E1-4CA5-1B3C0E71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Exploration of ideas.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Pipelining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Multiple Execution Units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ALU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Register Bank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Dual Issue Fetch</a:t>
            </a:r>
          </a:p>
          <a:p>
            <a:r>
              <a:rPr lang="en-US" dirty="0">
                <a:solidFill>
                  <a:schemeClr val="bg1"/>
                </a:solidFill>
              </a:rPr>
              <a:t>Precursor to the actual goal, GR8-2.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Deeper pipeline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Instruction Buffer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Execution Units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2 x ALU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Larger Register Bank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s-P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2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A052"/>
            </a:gs>
            <a:gs pos="100000">
              <a:srgbClr val="5FEDD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A019-7AC3-34FE-DD9E-DC06A7E9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  <a:t>GR8-1 Dual Issue Fetch and Decode</a:t>
            </a:r>
            <a:endParaRPr lang="es-PR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9D2DCCB-D642-9101-C06D-80C3235F2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8912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51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A052"/>
            </a:gs>
            <a:gs pos="100000">
              <a:srgbClr val="5FEDD2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D4C0E2-47E1-7493-2DE7-4A27530E5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88EE-144E-1A09-B93B-4B1F19F1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  <a:t>GR8-1 Fetch Unit</a:t>
            </a:r>
            <a:endParaRPr lang="es-PR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A8AE510-9DC9-0569-60A7-3334E3872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8910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10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A052"/>
            </a:gs>
            <a:gs pos="100000">
              <a:srgbClr val="5FEDD2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DC5018-C05B-3B78-F987-36D05E19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2B63-4596-7D2F-3527-25E9913E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  <a:t>GR8-1 Fetch and Decode</a:t>
            </a:r>
            <a:endParaRPr lang="es-PR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8EABCAA-7A96-17D8-A467-6C3EA94C7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64002"/>
              </p:ext>
            </p:extLst>
          </p:nvPr>
        </p:nvGraphicFramePr>
        <p:xfrm>
          <a:off x="838200" y="1613590"/>
          <a:ext cx="10515600" cy="1500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86739248-0D08-08D5-C772-F397CE0F2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296625"/>
              </p:ext>
            </p:extLst>
          </p:nvPr>
        </p:nvGraphicFramePr>
        <p:xfrm>
          <a:off x="838200" y="4753321"/>
          <a:ext cx="10515600" cy="1500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30CF9E3-E31E-DC7D-4641-74B48B54DA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35896" y="4053506"/>
            <a:ext cx="5486399" cy="574820"/>
          </a:xfrm>
          <a:prstGeom prst="bentConnector3">
            <a:avLst>
              <a:gd name="adj1" fmla="val 100000"/>
            </a:avLst>
          </a:prstGeom>
          <a:ln w="25400" cap="flat">
            <a:solidFill>
              <a:schemeClr val="accent3"/>
            </a:solidFill>
            <a:miter lim="800000"/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355E789-8400-633F-46C0-9D8CB2FA54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5" y="4053508"/>
            <a:ext cx="3677473" cy="574818"/>
          </a:xfrm>
          <a:prstGeom prst="bentConnector3">
            <a:avLst>
              <a:gd name="adj1" fmla="val 100055"/>
            </a:avLst>
          </a:prstGeom>
          <a:ln w="25400" cap="flat">
            <a:solidFill>
              <a:schemeClr val="accent3"/>
            </a:solidFill>
            <a:miter lim="800000"/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CE5BF3-1FF2-9BB0-3F2A-11E2949BB195}"/>
              </a:ext>
            </a:extLst>
          </p:cNvPr>
          <p:cNvCxnSpPr>
            <a:cxnSpLocks/>
          </p:cNvCxnSpPr>
          <p:nvPr/>
        </p:nvCxnSpPr>
        <p:spPr>
          <a:xfrm rot="5400000">
            <a:off x="9437507" y="4342044"/>
            <a:ext cx="624509" cy="47432"/>
          </a:xfrm>
          <a:prstGeom prst="bentConnector3">
            <a:avLst>
              <a:gd name="adj1" fmla="val 237"/>
            </a:avLst>
          </a:prstGeom>
          <a:ln w="25400" cap="flat">
            <a:solidFill>
              <a:schemeClr val="accent3"/>
            </a:solidFill>
            <a:miter lim="800000"/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DE4C43D-20DF-E7C0-18B9-33DC257A30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13371" y="4053507"/>
            <a:ext cx="1808924" cy="624507"/>
          </a:xfrm>
          <a:prstGeom prst="bentConnector3">
            <a:avLst>
              <a:gd name="adj1" fmla="val 99889"/>
            </a:avLst>
          </a:prstGeom>
          <a:ln w="25400" cap="flat">
            <a:solidFill>
              <a:schemeClr val="accent3"/>
            </a:solidFill>
            <a:miter lim="800000"/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B307A9-59A4-C82C-5746-6C54EF414C7B}"/>
              </a:ext>
            </a:extLst>
          </p:cNvPr>
          <p:cNvCxnSpPr>
            <a:cxnSpLocks/>
          </p:cNvCxnSpPr>
          <p:nvPr/>
        </p:nvCxnSpPr>
        <p:spPr>
          <a:xfrm flipV="1">
            <a:off x="9773477" y="3173895"/>
            <a:ext cx="0" cy="888673"/>
          </a:xfrm>
          <a:prstGeom prst="line">
            <a:avLst/>
          </a:prstGeom>
          <a:ln w="25400">
            <a:solidFill>
              <a:schemeClr val="accent3"/>
            </a:solidFill>
            <a:headEnd type="none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43D4EF-B340-5CA1-0768-2424B0772BB7}"/>
              </a:ext>
            </a:extLst>
          </p:cNvPr>
          <p:cNvCxnSpPr/>
          <p:nvPr/>
        </p:nvCxnSpPr>
        <p:spPr>
          <a:xfrm>
            <a:off x="3935895" y="5420139"/>
            <a:ext cx="0" cy="178904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2D69AF-4054-D4FE-9128-5BA8DAD2CC71}"/>
              </a:ext>
            </a:extLst>
          </p:cNvPr>
          <p:cNvCxnSpPr/>
          <p:nvPr/>
        </p:nvCxnSpPr>
        <p:spPr>
          <a:xfrm>
            <a:off x="1822173" y="5420139"/>
            <a:ext cx="0" cy="178904"/>
          </a:xfrm>
          <a:prstGeom prst="straightConnector1">
            <a:avLst/>
          </a:prstGeom>
          <a:ln w="25400">
            <a:solidFill>
              <a:schemeClr val="accent3"/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93EE797-9AFA-C369-1FE8-03AD8AF66CFB}"/>
              </a:ext>
            </a:extLst>
          </p:cNvPr>
          <p:cNvCxnSpPr>
            <a:cxnSpLocks/>
          </p:cNvCxnSpPr>
          <p:nvPr/>
        </p:nvCxnSpPr>
        <p:spPr>
          <a:xfrm>
            <a:off x="1822173" y="4320110"/>
            <a:ext cx="7699514" cy="357907"/>
          </a:xfrm>
          <a:prstGeom prst="bentConnector3">
            <a:avLst>
              <a:gd name="adj1" fmla="val 100000"/>
            </a:avLst>
          </a:prstGeom>
          <a:ln w="25400" cap="flat">
            <a:solidFill>
              <a:schemeClr val="accent3">
                <a:lumMod val="50000"/>
              </a:schemeClr>
            </a:solidFill>
            <a:miter lim="800000"/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5568D84-443C-E1DE-DC48-C70DBB62D202}"/>
              </a:ext>
            </a:extLst>
          </p:cNvPr>
          <p:cNvCxnSpPr>
            <a:cxnSpLocks/>
          </p:cNvCxnSpPr>
          <p:nvPr/>
        </p:nvCxnSpPr>
        <p:spPr>
          <a:xfrm>
            <a:off x="1769094" y="4320110"/>
            <a:ext cx="5639919" cy="357907"/>
          </a:xfrm>
          <a:prstGeom prst="bentConnector3">
            <a:avLst>
              <a:gd name="adj1" fmla="val 100040"/>
            </a:avLst>
          </a:prstGeom>
          <a:ln w="25400" cap="flat">
            <a:solidFill>
              <a:schemeClr val="accent3">
                <a:lumMod val="50000"/>
              </a:schemeClr>
            </a:solidFill>
            <a:miter lim="800000"/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9173AE3-DCC5-603E-D466-FFD4AD32BB4A}"/>
              </a:ext>
            </a:extLst>
          </p:cNvPr>
          <p:cNvCxnSpPr>
            <a:cxnSpLocks/>
          </p:cNvCxnSpPr>
          <p:nvPr/>
        </p:nvCxnSpPr>
        <p:spPr>
          <a:xfrm>
            <a:off x="1822173" y="4320110"/>
            <a:ext cx="3446093" cy="357907"/>
          </a:xfrm>
          <a:prstGeom prst="bentConnector3">
            <a:avLst>
              <a:gd name="adj1" fmla="val 99957"/>
            </a:avLst>
          </a:prstGeom>
          <a:ln w="25400" cap="flat">
            <a:solidFill>
              <a:schemeClr val="accent3">
                <a:lumMod val="50000"/>
              </a:schemeClr>
            </a:solidFill>
            <a:miter lim="800000"/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7655E98-92E1-4A18-FD8A-487E450F19BF}"/>
              </a:ext>
            </a:extLst>
          </p:cNvPr>
          <p:cNvCxnSpPr>
            <a:cxnSpLocks/>
          </p:cNvCxnSpPr>
          <p:nvPr/>
        </p:nvCxnSpPr>
        <p:spPr>
          <a:xfrm>
            <a:off x="1822173" y="4320110"/>
            <a:ext cx="1285987" cy="357905"/>
          </a:xfrm>
          <a:prstGeom prst="bentConnector3">
            <a:avLst>
              <a:gd name="adj1" fmla="val 100037"/>
            </a:avLst>
          </a:prstGeom>
          <a:ln w="25400" cap="flat">
            <a:solidFill>
              <a:schemeClr val="accent3">
                <a:lumMod val="50000"/>
              </a:schemeClr>
            </a:solidFill>
            <a:miter lim="800000"/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9196A9-64F9-6A29-3DF6-87AC021982E5}"/>
              </a:ext>
            </a:extLst>
          </p:cNvPr>
          <p:cNvCxnSpPr>
            <a:cxnSpLocks/>
          </p:cNvCxnSpPr>
          <p:nvPr/>
        </p:nvCxnSpPr>
        <p:spPr>
          <a:xfrm>
            <a:off x="1779400" y="4320110"/>
            <a:ext cx="0" cy="3082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headEnd type="none" w="lg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Arrow: Left-Right 89">
            <a:extLst>
              <a:ext uri="{FF2B5EF4-FFF2-40B4-BE49-F238E27FC236}">
                <a16:creationId xmlns:a16="http://schemas.microsoft.com/office/drawing/2014/main" id="{AE14D25B-7A13-FBC3-7A18-B48B4139B7D1}"/>
              </a:ext>
            </a:extLst>
          </p:cNvPr>
          <p:cNvSpPr/>
          <p:nvPr/>
        </p:nvSpPr>
        <p:spPr>
          <a:xfrm>
            <a:off x="838200" y="3387227"/>
            <a:ext cx="10515600" cy="675341"/>
          </a:xfrm>
          <a:prstGeom prst="leftRightArrow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  <a:endParaRPr lang="es-PR" dirty="0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6150E933-6843-F86B-8930-D1C6C890A154}"/>
              </a:ext>
            </a:extLst>
          </p:cNvPr>
          <p:cNvSpPr/>
          <p:nvPr/>
        </p:nvSpPr>
        <p:spPr>
          <a:xfrm rot="10800000">
            <a:off x="5683883" y="3133149"/>
            <a:ext cx="666279" cy="424100"/>
          </a:xfrm>
          <a:prstGeom prst="downArrow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dirty="0"/>
          </a:p>
        </p:txBody>
      </p: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C7193806-D37A-0DED-2DF9-C60DA0C01279}"/>
              </a:ext>
            </a:extLst>
          </p:cNvPr>
          <p:cNvSpPr/>
          <p:nvPr/>
        </p:nvSpPr>
        <p:spPr>
          <a:xfrm rot="10800000">
            <a:off x="1927428" y="3129685"/>
            <a:ext cx="666279" cy="424100"/>
          </a:xfrm>
          <a:prstGeom prst="downArrow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13DEE8B2-2A8B-48AE-580B-C709C4879E29}"/>
              </a:ext>
            </a:extLst>
          </p:cNvPr>
          <p:cNvSpPr/>
          <p:nvPr/>
        </p:nvSpPr>
        <p:spPr>
          <a:xfrm rot="10800000">
            <a:off x="10053515" y="3918807"/>
            <a:ext cx="666279" cy="834513"/>
          </a:xfrm>
          <a:prstGeom prst="downArrow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E613CCCF-0C1C-24A1-9A4A-88CEDBF2EE61}"/>
              </a:ext>
            </a:extLst>
          </p:cNvPr>
          <p:cNvSpPr/>
          <p:nvPr/>
        </p:nvSpPr>
        <p:spPr>
          <a:xfrm rot="10800000">
            <a:off x="7880842" y="3918807"/>
            <a:ext cx="666279" cy="834513"/>
          </a:xfrm>
          <a:prstGeom prst="downArrow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90034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A052"/>
            </a:gs>
            <a:gs pos="100000">
              <a:srgbClr val="5FEDD2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1A07D-D0CD-63FE-292A-0C52892E3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33C5-EAC0-28BF-7E18-FF93AAED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  <a:t>GR8-1 Variable Length Instruction</a:t>
            </a:r>
            <a:endParaRPr lang="es-PR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3B6EB1A-F40A-5192-D1EA-E5BABEF37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820603"/>
              </p:ext>
            </p:extLst>
          </p:nvPr>
        </p:nvGraphicFramePr>
        <p:xfrm>
          <a:off x="838200" y="2196835"/>
          <a:ext cx="10515600" cy="1933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1E814C-4712-600D-37F0-B19B37946C81}"/>
              </a:ext>
            </a:extLst>
          </p:cNvPr>
          <p:cNvSpPr txBox="1"/>
          <p:nvPr/>
        </p:nvSpPr>
        <p:spPr>
          <a:xfrm>
            <a:off x="838200" y="15505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Up to 4 bytes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R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48BB47-4509-BFAC-9037-0519949D8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438185"/>
              </p:ext>
            </p:extLst>
          </p:nvPr>
        </p:nvGraphicFramePr>
        <p:xfrm>
          <a:off x="838200" y="4340893"/>
          <a:ext cx="10515600" cy="1933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2188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A052"/>
            </a:gs>
            <a:gs pos="100000">
              <a:srgbClr val="5FEDD2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05C3C8-AD16-C803-8CDA-D0A1AB72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58A9-AA38-9CD9-C1F9-61AF147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  <a:t>GR8-1 Decode Unit</a:t>
            </a:r>
            <a:endParaRPr lang="es-PR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0D20CCB-4875-2FFD-D532-488CC24AB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069697"/>
              </p:ext>
            </p:extLst>
          </p:nvPr>
        </p:nvGraphicFramePr>
        <p:xfrm>
          <a:off x="838200" y="1825626"/>
          <a:ext cx="10515600" cy="2220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9175CABF-7C81-BA67-C19A-5E0084FBF9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522349"/>
              </p:ext>
            </p:extLst>
          </p:nvPr>
        </p:nvGraphicFramePr>
        <p:xfrm>
          <a:off x="838200" y="5029200"/>
          <a:ext cx="10515600" cy="137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1CA98F92-0C4C-6BD0-BADC-20E2A8161D67}"/>
              </a:ext>
            </a:extLst>
          </p:cNvPr>
          <p:cNvSpPr/>
          <p:nvPr/>
        </p:nvSpPr>
        <p:spPr>
          <a:xfrm>
            <a:off x="5762860" y="4046072"/>
            <a:ext cx="666279" cy="98312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74A299C-ED89-3A87-671D-90F2C8A1F7D2}"/>
              </a:ext>
            </a:extLst>
          </p:cNvPr>
          <p:cNvSpPr/>
          <p:nvPr/>
        </p:nvSpPr>
        <p:spPr>
          <a:xfrm>
            <a:off x="7949800" y="4046072"/>
            <a:ext cx="666279" cy="98312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A88641D-FCFC-BC4D-12CA-1883831C5987}"/>
              </a:ext>
            </a:extLst>
          </p:cNvPr>
          <p:cNvSpPr/>
          <p:nvPr/>
        </p:nvSpPr>
        <p:spPr>
          <a:xfrm>
            <a:off x="10136740" y="4046072"/>
            <a:ext cx="666279" cy="98312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F869111-643B-6E76-535C-23AC939A91E7}"/>
              </a:ext>
            </a:extLst>
          </p:cNvPr>
          <p:cNvSpPr/>
          <p:nvPr/>
        </p:nvSpPr>
        <p:spPr>
          <a:xfrm>
            <a:off x="3575920" y="4046072"/>
            <a:ext cx="666279" cy="98312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E887766-A8C3-F60B-9483-E2ACA08C9593}"/>
              </a:ext>
            </a:extLst>
          </p:cNvPr>
          <p:cNvSpPr/>
          <p:nvPr/>
        </p:nvSpPr>
        <p:spPr>
          <a:xfrm rot="1564873">
            <a:off x="2564414" y="4009658"/>
            <a:ext cx="666279" cy="105595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59668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A052"/>
            </a:gs>
            <a:gs pos="100000">
              <a:srgbClr val="5FEDD2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AE7D69-D99A-182B-BD65-1D2EA0A58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B37D-0438-61FE-FDBB-D81CC8904B7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  <a:t>GR8-1 Scheduler and Execution Units</a:t>
            </a:r>
            <a:endParaRPr lang="es-PR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81724C-13C8-FBE8-7AD1-B2A14706AE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31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A052"/>
            </a:gs>
            <a:gs pos="100000">
              <a:srgbClr val="5FEDD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009C-6A0C-985E-70F9-1B03536B1D9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  <a:t>GR8-1 Execution Units</a:t>
            </a:r>
            <a:endParaRPr lang="es-PR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7A8E5F-1F6F-77C8-81CD-E41D33C61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7442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84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192</Words>
  <Application>Microsoft Office PowerPoint</Application>
  <PresentationFormat>Widescreen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Bauhaus 93</vt:lpstr>
      <vt:lpstr>Office Theme</vt:lpstr>
      <vt:lpstr>GR8-1 : 8-bit Home-Brew CPU</vt:lpstr>
      <vt:lpstr>GR8-1 Notes </vt:lpstr>
      <vt:lpstr>GR8-1 Dual Issue Fetch and Decode</vt:lpstr>
      <vt:lpstr>GR8-1 Fetch Unit</vt:lpstr>
      <vt:lpstr>GR8-1 Fetch and Decode</vt:lpstr>
      <vt:lpstr>GR8-1 Variable Length Instruction</vt:lpstr>
      <vt:lpstr>GR8-1 Decode Unit</vt:lpstr>
      <vt:lpstr>GR8-1 Scheduler and Execution Units</vt:lpstr>
      <vt:lpstr>GR8-1 Execution Units</vt:lpstr>
      <vt:lpstr>GR8-1 Topology</vt:lpstr>
      <vt:lpstr>GR8-1 Detailed Topology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 Gonell Rodriguez</dc:creator>
  <cp:lastModifiedBy>Edward Gonell Rodriguez</cp:lastModifiedBy>
  <cp:revision>5</cp:revision>
  <cp:lastPrinted>2025-03-03T08:22:28Z</cp:lastPrinted>
  <dcterms:created xsi:type="dcterms:W3CDTF">2025-02-25T18:07:07Z</dcterms:created>
  <dcterms:modified xsi:type="dcterms:W3CDTF">2025-03-03T09:36:53Z</dcterms:modified>
</cp:coreProperties>
</file>