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D446-5765-40C5-9768-1B0D1137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CABE3-CAF2-4A85-A6A8-7168B9931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F72D-5727-4D65-9065-8F4AD049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BE3B-B5BF-46EF-8C9D-66A04B30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DA9B-0A4F-4EA3-AAB5-508706D4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51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860-1989-43A9-9299-7E470BD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E1F63-066A-49C7-B7C3-6726E9BFF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DCE7-12ED-4C2C-98DE-EA821F63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3627-C8E6-4880-8008-D3C5E336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9A60-2A77-44AF-B26F-9F0A5BC2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60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977D4-EDE7-4505-8F51-B882366E8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B8D75-4CC7-42F7-B40B-5879B3E21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69DB8-B837-4179-9CBC-C12C9E87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9B2D0-092C-44EB-8BA0-3AB934B2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E678-743F-47C9-A3EC-4120C27A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74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DED8-6E4B-4F85-99A0-C504E0DB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23C1-2F76-46B7-B491-323BBE4C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82B61-6B0A-4E77-989C-46923A68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41B65-DB56-4F30-985E-F68ACBE9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9F68-452F-43F5-BBF0-725184E8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20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C3EE-9299-4FF0-8289-457F668F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E105-9FD4-4001-9C62-C6C8880B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4286-B8B1-4859-BBDD-A0E3EAA9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C7A8-00FA-4304-8B85-3A355552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D7FD-D0C1-47CD-BF60-B1DE47A8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4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0E2D-7187-47B2-A173-90CA42C9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AE48-3E0E-44E9-BA3B-19361E22C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4D1AE-AA41-4603-8367-E524E47AF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5958A-8A44-4AAA-B024-D4E04BF9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7C8F-72AE-4B56-A41A-593A80AD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55401-D122-48C4-808E-D0DF91A0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13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EE5E-BD58-49DD-8EB6-EE05CE1F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B891E-BD3D-42C2-BB13-D62A1B07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A8124-FECB-4D86-88CC-5B9ADDC93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BA9B1-A196-45C3-B55C-15FC5427E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68A24-600B-4A0B-95AA-FC0E14D8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502C9-5DB9-4C28-836D-929C3FC6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79389-FBC7-40D4-8713-86501079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AAC7C-CA5F-452D-B81C-B38AD17A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95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2A76-5A69-4136-8D79-20C9C767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C422A-C07F-4640-BDE2-89DF9474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253C2-4336-4510-B5AD-670B7B3B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2D3C4-F951-4A3A-8366-BDA718E5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20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12E8C-2462-4019-81A1-E93CD697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663B5-7FDE-4E46-AD17-DA5290A4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5925B-22D6-407E-8F2A-89A29E34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05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E83A-01B1-4B28-8561-3A861B42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8B14-3F6E-4ECD-8FB9-FA7E8BC41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C3CA-29E8-409E-9B10-57085939E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E2218-EE16-4500-A5AB-84439605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7452E-2D9A-44A8-8699-F07085F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6A8D0-D544-4FCF-9BAE-1A51F35B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97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D5BB-80AF-4875-8297-B0202608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1D1BA-4691-4F06-B9AF-EBD2D25CD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9CDB1-9DA6-458A-9D90-795609653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75F33-87BA-4D01-A325-CF20EFD8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8AFF0-5569-457A-9624-2387F4DF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B96CE-CF93-412F-AD99-B30A525C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89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146F7-DD4F-4AEA-93A6-0E20E8C0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2308-DB11-41B2-89A0-8F5D235F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887B-3BDA-4EBA-B031-F9F86E837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E7669-9FC9-4B47-ACCA-0B121B70E571}" type="datetimeFigureOut">
              <a:rPr lang="es-MX" smtClean="0"/>
              <a:t>23/05/2019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82A2-B513-48E5-9B17-72667550F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AAE6-B833-4375-9E13-10068F270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A62F-C5A7-4A88-8CD8-CCD3ACD4E8B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39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25D0-6760-419B-88CD-F7F0CE37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D5FE-2D18-407F-92C0-9037E8B8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5CF99-1CB7-45C0-AA3A-2D49FF2A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6" y="595116"/>
            <a:ext cx="9974089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8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To</dc:creator>
  <cp:lastModifiedBy>Nancy To</cp:lastModifiedBy>
  <cp:revision>2</cp:revision>
  <dcterms:created xsi:type="dcterms:W3CDTF">2019-05-22T22:18:26Z</dcterms:created>
  <dcterms:modified xsi:type="dcterms:W3CDTF">2019-05-23T23:21:34Z</dcterms:modified>
</cp:coreProperties>
</file>