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97ee19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97ee19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97ee1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97ee1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97ee19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97ee19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97ee193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97ee193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982ad2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982ad2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car accidents photo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1150"/>
            <a:ext cx="9144001" cy="60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 rot="-404071">
            <a:off x="31583" y="3259052"/>
            <a:ext cx="4881079" cy="867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ETL PROJECT</a:t>
            </a:r>
            <a:endParaRPr b="1" sz="4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812850" y="833825"/>
            <a:ext cx="3325200" cy="2875800"/>
          </a:xfrm>
          <a:prstGeom prst="triangle">
            <a:avLst>
              <a:gd fmla="val 50453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471650" y="1629150"/>
            <a:ext cx="2007600" cy="1736100"/>
          </a:xfrm>
          <a:prstGeom prst="triangle">
            <a:avLst>
              <a:gd fmla="val 50453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679007">
            <a:off x="2531529" y="3495930"/>
            <a:ext cx="492271" cy="492271"/>
          </a:xfrm>
          <a:prstGeom prst="pie">
            <a:avLst>
              <a:gd fmla="val 0" name="adj1"/>
              <a:gd fmla="val 16200000" name="adj2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8100000">
            <a:off x="4229374" y="503945"/>
            <a:ext cx="492146" cy="492146"/>
          </a:xfrm>
          <a:prstGeom prst="pie">
            <a:avLst>
              <a:gd fmla="val 0" name="adj1"/>
              <a:gd fmla="val 16200000" name="adj2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6311266">
            <a:off x="5970560" y="3495885"/>
            <a:ext cx="492398" cy="492398"/>
          </a:xfrm>
          <a:prstGeom prst="pie">
            <a:avLst>
              <a:gd fmla="val 0" name="adj1"/>
              <a:gd fmla="val 16200000" name="adj2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173350" y="1629150"/>
            <a:ext cx="6042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90325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622225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28600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9700" y="4339800"/>
            <a:ext cx="3516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 Accidents from 2013 - 2017 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INEGI (by event)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300" y="367149"/>
            <a:ext cx="2494700" cy="3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44777" l="29167" r="53472" t="26095"/>
          <a:stretch/>
        </p:blipFill>
        <p:spPr>
          <a:xfrm>
            <a:off x="4133984" y="367163"/>
            <a:ext cx="3304018" cy="32622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904050" y="4530700"/>
            <a:ext cx="3938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EXTRACT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90325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622225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28600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400" y="413700"/>
            <a:ext cx="2918810" cy="33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5238" y="4339800"/>
            <a:ext cx="5734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Entity macro indicators 2017 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CONADIC(Comisión Nacional de las Adicciones), 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INEGI ( by entity)</a:t>
            </a:r>
            <a:endParaRPr sz="13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45708" l="29204" r="53329" t="23241"/>
          <a:stretch/>
        </p:blipFill>
        <p:spPr>
          <a:xfrm>
            <a:off x="1205575" y="413700"/>
            <a:ext cx="3353827" cy="335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904050" y="4530700"/>
            <a:ext cx="3938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EXTRACT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90325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622225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28600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904050" y="4530700"/>
            <a:ext cx="3938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76" y="652975"/>
            <a:ext cx="7143699" cy="30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3596450" y="1848450"/>
            <a:ext cx="683100" cy="582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90325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622225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286000" y="4048500"/>
            <a:ext cx="1938900" cy="29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63" y="636025"/>
            <a:ext cx="2278200" cy="30506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904050" y="4530700"/>
            <a:ext cx="3938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LOAD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088" y="860863"/>
            <a:ext cx="5123887" cy="260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