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0" r:id="rId9"/>
    <p:sldId id="267" r:id="rId10"/>
    <p:sldId id="268" r:id="rId11"/>
    <p:sldId id="261" r:id="rId12"/>
    <p:sldId id="281" r:id="rId13"/>
    <p:sldId id="284" r:id="rId14"/>
    <p:sldId id="283" r:id="rId15"/>
    <p:sldId id="263" r:id="rId16"/>
    <p:sldId id="277" r:id="rId17"/>
    <p:sldId id="266" r:id="rId18"/>
    <p:sldId id="285" r:id="rId19"/>
    <p:sldId id="286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30A880-54B8-4474-A304-A96CA1251F67}" v="1450" dt="2023-03-14T16:59:09.599"/>
    <p1510:client id="{266CCAE5-E367-40B6-BEC4-30E7D3F412A6}" v="1593" dt="2023-03-14T17:09:08.869"/>
    <p1510:client id="{31FC08F1-074C-48CB-9947-E02ED6388E8B}" v="1388" dt="2023-03-15T14:55:34.882"/>
    <p1510:client id="{42236D12-F46B-C74D-BCC5-69BDC8E7B583}" v="12" dt="2023-03-15T12:32:03.481"/>
    <p1510:client id="{78AD0A67-DFF7-3ECA-884F-BA28A3FED0E6}" v="1" dt="2023-03-15T14:35:36.050"/>
    <p1510:client id="{8F0DFD07-CCF8-4FFE-827A-261D3B17F0A7}" v="2100" dt="2023-03-14T18:11:21.904"/>
    <p1510:client id="{B7D0D444-AFAD-3646-2676-CEE6DE3F53F3}" v="64" dt="2023-03-15T02:09:37.930"/>
    <p1510:client id="{ED9D76D6-FF7D-EF26-538D-C03656C409DD}" v="8" dt="2023-03-15T02:07:20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367" autoAdjust="0"/>
  </p:normalViewPr>
  <p:slideViewPr>
    <p:cSldViewPr snapToGrid="0">
      <p:cViewPr varScale="1">
        <p:scale>
          <a:sx n="55" d="100"/>
          <a:sy n="55" d="100"/>
        </p:scale>
        <p:origin x="170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yre Bohanon" userId="a373a86f-74ce-4d7d-b444-af4d7e215183" providerId="ADAL" clId="{42236D12-F46B-C74D-BCC5-69BDC8E7B583}"/>
    <pc:docChg chg="modSld">
      <pc:chgData name="Joyre Bohanon" userId="a373a86f-74ce-4d7d-b444-af4d7e215183" providerId="ADAL" clId="{42236D12-F46B-C74D-BCC5-69BDC8E7B583}" dt="2023-03-15T12:32:03.481" v="11" actId="20577"/>
      <pc:docMkLst>
        <pc:docMk/>
      </pc:docMkLst>
      <pc:sldChg chg="modSp">
        <pc:chgData name="Joyre Bohanon" userId="a373a86f-74ce-4d7d-b444-af4d7e215183" providerId="ADAL" clId="{42236D12-F46B-C74D-BCC5-69BDC8E7B583}" dt="2023-03-15T12:32:03.481" v="11" actId="20577"/>
        <pc:sldMkLst>
          <pc:docMk/>
          <pc:sldMk cId="4057926096" sldId="282"/>
        </pc:sldMkLst>
        <pc:spChg chg="mod">
          <ac:chgData name="Joyre Bohanon" userId="a373a86f-74ce-4d7d-b444-af4d7e215183" providerId="ADAL" clId="{42236D12-F46B-C74D-BCC5-69BDC8E7B583}" dt="2023-03-15T12:32:03.481" v="11" actId="20577"/>
          <ac:spMkLst>
            <pc:docMk/>
            <pc:sldMk cId="4057926096" sldId="282"/>
            <ac:spMk id="30" creationId="{FC79B7DA-F709-FB9E-D7B1-54ACB9612911}"/>
          </ac:spMkLst>
        </pc:spChg>
      </pc:sldChg>
    </pc:docChg>
  </pc:docChgLst>
  <pc:docChgLst>
    <pc:chgData name="Joyre Bohanon" userId="a373a86f-74ce-4d7d-b444-af4d7e215183" providerId="ADAL" clId="{31FC08F1-074C-48CB-9947-E02ED6388E8B}"/>
    <pc:docChg chg="undo redo custSel addSld delSld modSld sldOrd">
      <pc:chgData name="Joyre Bohanon" userId="a373a86f-74ce-4d7d-b444-af4d7e215183" providerId="ADAL" clId="{31FC08F1-074C-48CB-9947-E02ED6388E8B}" dt="2023-03-15T14:55:34.882" v="5183" actId="20577"/>
      <pc:docMkLst>
        <pc:docMk/>
      </pc:docMkLst>
      <pc:sldChg chg="addSp delSp modSp mod ord setBg setClrOvrMap delDesignElem chgLayout">
        <pc:chgData name="Joyre Bohanon" userId="a373a86f-74ce-4d7d-b444-af4d7e215183" providerId="ADAL" clId="{31FC08F1-074C-48CB-9947-E02ED6388E8B}" dt="2023-03-14T14:17:53.295" v="1013" actId="948"/>
        <pc:sldMkLst>
          <pc:docMk/>
          <pc:sldMk cId="3731282424" sldId="256"/>
        </pc:sldMkLst>
        <pc:spChg chg="mod ord">
          <ac:chgData name="Joyre Bohanon" userId="a373a86f-74ce-4d7d-b444-af4d7e215183" providerId="ADAL" clId="{31FC08F1-074C-48CB-9947-E02ED6388E8B}" dt="2023-03-14T14:16:40.361" v="1004" actId="403"/>
          <ac:spMkLst>
            <pc:docMk/>
            <pc:sldMk cId="3731282424" sldId="256"/>
            <ac:spMk id="2" creationId="{E70CFD51-A73A-C29B-1E79-7A5FBBE29358}"/>
          </ac:spMkLst>
        </pc:spChg>
        <pc:spChg chg="add del mod">
          <ac:chgData name="Joyre Bohanon" userId="a373a86f-74ce-4d7d-b444-af4d7e215183" providerId="ADAL" clId="{31FC08F1-074C-48CB-9947-E02ED6388E8B}" dt="2023-03-14T14:08:33.811" v="818" actId="21"/>
          <ac:spMkLst>
            <pc:docMk/>
            <pc:sldMk cId="3731282424" sldId="256"/>
            <ac:spMk id="3" creationId="{08F477C8-3B8F-E69E-FF15-07051343EB7D}"/>
          </ac:spMkLst>
        </pc:spChg>
        <pc:spChg chg="del">
          <ac:chgData name="Joyre Bohanon" userId="a373a86f-74ce-4d7d-b444-af4d7e215183" providerId="ADAL" clId="{31FC08F1-074C-48CB-9947-E02ED6388E8B}" dt="2023-03-14T13:53:16.447" v="330" actId="21"/>
          <ac:spMkLst>
            <pc:docMk/>
            <pc:sldMk cId="3731282424" sldId="256"/>
            <ac:spMk id="4" creationId="{355B094A-7810-6F9B-1437-EBF6DC8C963A}"/>
          </ac:spMkLst>
        </pc:spChg>
        <pc:spChg chg="add del mod">
          <ac:chgData name="Joyre Bohanon" userId="a373a86f-74ce-4d7d-b444-af4d7e215183" providerId="ADAL" clId="{31FC08F1-074C-48CB-9947-E02ED6388E8B}" dt="2023-03-14T14:15:13.783" v="985" actId="21"/>
          <ac:spMkLst>
            <pc:docMk/>
            <pc:sldMk cId="3731282424" sldId="256"/>
            <ac:spMk id="5" creationId="{FB82EA36-AE4C-9EBA-0AA3-48BEB30DDC0E}"/>
          </ac:spMkLst>
        </pc:spChg>
        <pc:spChg chg="add del mod ord">
          <ac:chgData name="Joyre Bohanon" userId="a373a86f-74ce-4d7d-b444-af4d7e215183" providerId="ADAL" clId="{31FC08F1-074C-48CB-9947-E02ED6388E8B}" dt="2023-03-14T14:16:45.753" v="1005"/>
          <ac:spMkLst>
            <pc:docMk/>
            <pc:sldMk cId="3731282424" sldId="256"/>
            <ac:spMk id="6" creationId="{3131457F-F0BA-B619-7659-E3CE1281BACA}"/>
          </ac:spMkLst>
        </pc:spChg>
        <pc:spChg chg="add del">
          <ac:chgData name="Joyre Bohanon" userId="a373a86f-74ce-4d7d-b444-af4d7e215183" providerId="ADAL" clId="{31FC08F1-074C-48CB-9947-E02ED6388E8B}" dt="2023-03-14T13:57:19.276" v="429" actId="26606"/>
          <ac:spMkLst>
            <pc:docMk/>
            <pc:sldMk cId="3731282424" sldId="256"/>
            <ac:spMk id="7" creationId="{FFD48BC7-DC40-47DE-87EE-9F4B6ECB9ABB}"/>
          </ac:spMkLst>
        </pc:spChg>
        <pc:spChg chg="add del">
          <ac:chgData name="Joyre Bohanon" userId="a373a86f-74ce-4d7d-b444-af4d7e215183" providerId="ADAL" clId="{31FC08F1-074C-48CB-9947-E02ED6388E8B}" dt="2023-03-14T13:57:24.992" v="435" actId="26606"/>
          <ac:spMkLst>
            <pc:docMk/>
            <pc:sldMk cId="3731282424" sldId="256"/>
            <ac:spMk id="8" creationId="{5A59F003-E00A-43F9-91DC-CC54E3B87466}"/>
          </ac:spMkLst>
        </pc:spChg>
        <pc:spChg chg="add del">
          <ac:chgData name="Joyre Bohanon" userId="a373a86f-74ce-4d7d-b444-af4d7e215183" providerId="ADAL" clId="{31FC08F1-074C-48CB-9947-E02ED6388E8B}" dt="2023-03-14T13:57:19.276" v="429" actId="26606"/>
          <ac:spMkLst>
            <pc:docMk/>
            <pc:sldMk cId="3731282424" sldId="256"/>
            <ac:spMk id="9" creationId="{E502BBC7-2C76-46F3-BC24-5985BC13DB88}"/>
          </ac:spMkLst>
        </pc:spChg>
        <pc:spChg chg="add del">
          <ac:chgData name="Joyre Bohanon" userId="a373a86f-74ce-4d7d-b444-af4d7e215183" providerId="ADAL" clId="{31FC08F1-074C-48CB-9947-E02ED6388E8B}" dt="2023-03-14T13:57:24.992" v="435" actId="26606"/>
          <ac:spMkLst>
            <pc:docMk/>
            <pc:sldMk cId="3731282424" sldId="256"/>
            <ac:spMk id="10" creationId="{D74A4382-E3AD-430A-9A1F-DFA3E0E77A7D}"/>
          </ac:spMkLst>
        </pc:spChg>
        <pc:spChg chg="add del">
          <ac:chgData name="Joyre Bohanon" userId="a373a86f-74ce-4d7d-b444-af4d7e215183" providerId="ADAL" clId="{31FC08F1-074C-48CB-9947-E02ED6388E8B}" dt="2023-03-14T13:57:19.276" v="429" actId="26606"/>
          <ac:spMkLst>
            <pc:docMk/>
            <pc:sldMk cId="3731282424" sldId="256"/>
            <ac:spMk id="11" creationId="{C7F28D52-2A5F-4D23-81AE-7CB8B591C7AF}"/>
          </ac:spMkLst>
        </pc:spChg>
        <pc:spChg chg="add del">
          <ac:chgData name="Joyre Bohanon" userId="a373a86f-74ce-4d7d-b444-af4d7e215183" providerId="ADAL" clId="{31FC08F1-074C-48CB-9947-E02ED6388E8B}" dt="2023-03-14T13:57:24.992" v="435" actId="26606"/>
          <ac:spMkLst>
            <pc:docMk/>
            <pc:sldMk cId="3731282424" sldId="256"/>
            <ac:spMk id="12" creationId="{79F40191-0F44-4FD1-82CC-ACB507C14BE6}"/>
          </ac:spMkLst>
        </pc:spChg>
        <pc:spChg chg="add del">
          <ac:chgData name="Joyre Bohanon" userId="a373a86f-74ce-4d7d-b444-af4d7e215183" providerId="ADAL" clId="{31FC08F1-074C-48CB-9947-E02ED6388E8B}" dt="2023-03-14T13:57:19.276" v="429" actId="26606"/>
          <ac:spMkLst>
            <pc:docMk/>
            <pc:sldMk cId="3731282424" sldId="256"/>
            <ac:spMk id="13" creationId="{3629484E-3792-4B3D-89AD-7C8A1ED0E0D4}"/>
          </ac:spMkLst>
        </pc:spChg>
        <pc:spChg chg="add mod">
          <ac:chgData name="Joyre Bohanon" userId="a373a86f-74ce-4d7d-b444-af4d7e215183" providerId="ADAL" clId="{31FC08F1-074C-48CB-9947-E02ED6388E8B}" dt="2023-03-14T14:17:53.295" v="1013" actId="948"/>
          <ac:spMkLst>
            <pc:docMk/>
            <pc:sldMk cId="3731282424" sldId="256"/>
            <ac:spMk id="14" creationId="{0F8A3C41-D750-925D-3578-A4A0A88B4550}"/>
          </ac:spMkLst>
        </pc:spChg>
        <pc:spChg chg="add del">
          <ac:chgData name="Joyre Bohanon" userId="a373a86f-74ce-4d7d-b444-af4d7e215183" providerId="ADAL" clId="{31FC08F1-074C-48CB-9947-E02ED6388E8B}" dt="2023-03-14T13:57:19.938" v="431" actId="26606"/>
          <ac:spMkLst>
            <pc:docMk/>
            <pc:sldMk cId="3731282424" sldId="256"/>
            <ac:spMk id="15" creationId="{DC631C0B-6DA6-4E57-8231-CE32B3434A7E}"/>
          </ac:spMkLst>
        </pc:spChg>
        <pc:spChg chg="add del">
          <ac:chgData name="Joyre Bohanon" userId="a373a86f-74ce-4d7d-b444-af4d7e215183" providerId="ADAL" clId="{31FC08F1-074C-48CB-9947-E02ED6388E8B}" dt="2023-03-14T13:57:19.938" v="431" actId="26606"/>
          <ac:spMkLst>
            <pc:docMk/>
            <pc:sldMk cId="3731282424" sldId="256"/>
            <ac:spMk id="16" creationId="{6F5A5072-7B47-4D32-B52A-4EBBF590B8A5}"/>
          </ac:spMkLst>
        </pc:spChg>
        <pc:spChg chg="add del">
          <ac:chgData name="Joyre Bohanon" userId="a373a86f-74ce-4d7d-b444-af4d7e215183" providerId="ADAL" clId="{31FC08F1-074C-48CB-9947-E02ED6388E8B}" dt="2023-03-14T13:57:19.938" v="431" actId="26606"/>
          <ac:spMkLst>
            <pc:docMk/>
            <pc:sldMk cId="3731282424" sldId="256"/>
            <ac:spMk id="17" creationId="{C29501E6-A978-4A61-9689-9085AF97A53A}"/>
          </ac:spMkLst>
        </pc:spChg>
        <pc:spChg chg="add del">
          <ac:chgData name="Joyre Bohanon" userId="a373a86f-74ce-4d7d-b444-af4d7e215183" providerId="ADAL" clId="{31FC08F1-074C-48CB-9947-E02ED6388E8B}" dt="2023-03-14T13:57:19.938" v="431" actId="26606"/>
          <ac:spMkLst>
            <pc:docMk/>
            <pc:sldMk cId="3731282424" sldId="256"/>
            <ac:spMk id="18" creationId="{9715DAF0-AE1B-46C9-8A6B-DB2AA05AB91D}"/>
          </ac:spMkLst>
        </pc:spChg>
        <pc:spChg chg="add del">
          <ac:chgData name="Joyre Bohanon" userId="a373a86f-74ce-4d7d-b444-af4d7e215183" providerId="ADAL" clId="{31FC08F1-074C-48CB-9947-E02ED6388E8B}" dt="2023-03-14T13:57:19.938" v="431" actId="26606"/>
          <ac:spMkLst>
            <pc:docMk/>
            <pc:sldMk cId="3731282424" sldId="256"/>
            <ac:spMk id="19" creationId="{6016219D-510E-4184-9090-6D5578A87BD1}"/>
          </ac:spMkLst>
        </pc:spChg>
        <pc:spChg chg="add del">
          <ac:chgData name="Joyre Bohanon" userId="a373a86f-74ce-4d7d-b444-af4d7e215183" providerId="ADAL" clId="{31FC08F1-074C-48CB-9947-E02ED6388E8B}" dt="2023-03-14T13:57:19.938" v="431" actId="26606"/>
          <ac:spMkLst>
            <pc:docMk/>
            <pc:sldMk cId="3731282424" sldId="256"/>
            <ac:spMk id="20" creationId="{AFF4A713-7B75-4B21-90D7-5AB19547C728}"/>
          </ac:spMkLst>
        </pc:spChg>
        <pc:spChg chg="add del">
          <ac:chgData name="Joyre Bohanon" userId="a373a86f-74ce-4d7d-b444-af4d7e215183" providerId="ADAL" clId="{31FC08F1-074C-48CB-9947-E02ED6388E8B}" dt="2023-03-14T13:57:22.548" v="433" actId="26606"/>
          <ac:spMkLst>
            <pc:docMk/>
            <pc:sldMk cId="3731282424" sldId="256"/>
            <ac:spMk id="22" creationId="{4522B21E-B2B9-4C72-9A71-C87EFD137480}"/>
          </ac:spMkLst>
        </pc:spChg>
        <pc:spChg chg="add del">
          <ac:chgData name="Joyre Bohanon" userId="a373a86f-74ce-4d7d-b444-af4d7e215183" providerId="ADAL" clId="{31FC08F1-074C-48CB-9947-E02ED6388E8B}" dt="2023-03-14T13:57:22.548" v="433" actId="26606"/>
          <ac:spMkLst>
            <pc:docMk/>
            <pc:sldMk cId="3731282424" sldId="256"/>
            <ac:spMk id="23" creationId="{5EB7D2A2-F448-44D4-938C-DC84CBCB3B1E}"/>
          </ac:spMkLst>
        </pc:spChg>
        <pc:spChg chg="add del">
          <ac:chgData name="Joyre Bohanon" userId="a373a86f-74ce-4d7d-b444-af4d7e215183" providerId="ADAL" clId="{31FC08F1-074C-48CB-9947-E02ED6388E8B}" dt="2023-03-14T13:57:22.548" v="433" actId="26606"/>
          <ac:spMkLst>
            <pc:docMk/>
            <pc:sldMk cId="3731282424" sldId="256"/>
            <ac:spMk id="24" creationId="{871AEA07-1E14-44B4-8E55-64EF049CD66F}"/>
          </ac:spMkLst>
        </pc:spChg>
        <pc:spChg chg="add del">
          <ac:chgData name="Joyre Bohanon" userId="a373a86f-74ce-4d7d-b444-af4d7e215183" providerId="ADAL" clId="{31FC08F1-074C-48CB-9947-E02ED6388E8B}" dt="2023-03-14T14:09:11.250" v="822" actId="26606"/>
          <ac:spMkLst>
            <pc:docMk/>
            <pc:sldMk cId="3731282424" sldId="256"/>
            <ac:spMk id="29" creationId="{71B2258F-86CA-4D4D-8270-BC05FCDEBFB3}"/>
          </ac:spMkLst>
        </pc:spChg>
        <pc:spChg chg="add del">
          <ac:chgData name="Joyre Bohanon" userId="a373a86f-74ce-4d7d-b444-af4d7e215183" providerId="ADAL" clId="{31FC08F1-074C-48CB-9947-E02ED6388E8B}" dt="2023-03-14T14:15:29.952" v="986" actId="700"/>
          <ac:spMkLst>
            <pc:docMk/>
            <pc:sldMk cId="3731282424" sldId="256"/>
            <ac:spMk id="35" creationId="{32E62931-8EB4-42BB-BAAB-D8757BE66D8E}"/>
          </ac:spMkLst>
        </pc:spChg>
        <pc:spChg chg="add">
          <ac:chgData name="Joyre Bohanon" userId="a373a86f-74ce-4d7d-b444-af4d7e215183" providerId="ADAL" clId="{31FC08F1-074C-48CB-9947-E02ED6388E8B}" dt="2023-03-14T14:15:46.201" v="987" actId="26606"/>
          <ac:spMkLst>
            <pc:docMk/>
            <pc:sldMk cId="3731282424" sldId="256"/>
            <ac:spMk id="36" creationId="{E91DC736-0EF8-4F87-9146-EBF1D2EE4D3D}"/>
          </ac:spMkLst>
        </pc:spChg>
        <pc:spChg chg="add">
          <ac:chgData name="Joyre Bohanon" userId="a373a86f-74ce-4d7d-b444-af4d7e215183" providerId="ADAL" clId="{31FC08F1-074C-48CB-9947-E02ED6388E8B}" dt="2023-03-14T14:15:46.201" v="987" actId="26606"/>
          <ac:spMkLst>
            <pc:docMk/>
            <pc:sldMk cId="3731282424" sldId="256"/>
            <ac:spMk id="38" creationId="{097CD68E-23E3-4007-8847-CD0944C4F7BE}"/>
          </ac:spMkLst>
        </pc:spChg>
        <pc:spChg chg="add">
          <ac:chgData name="Joyre Bohanon" userId="a373a86f-74ce-4d7d-b444-af4d7e215183" providerId="ADAL" clId="{31FC08F1-074C-48CB-9947-E02ED6388E8B}" dt="2023-03-14T14:15:46.201" v="987" actId="26606"/>
          <ac:spMkLst>
            <pc:docMk/>
            <pc:sldMk cId="3731282424" sldId="256"/>
            <ac:spMk id="40" creationId="{AF2F604E-43BE-4DC3-B983-E071523364F8}"/>
          </ac:spMkLst>
        </pc:spChg>
        <pc:spChg chg="add">
          <ac:chgData name="Joyre Bohanon" userId="a373a86f-74ce-4d7d-b444-af4d7e215183" providerId="ADAL" clId="{31FC08F1-074C-48CB-9947-E02ED6388E8B}" dt="2023-03-14T14:15:46.201" v="987" actId="26606"/>
          <ac:spMkLst>
            <pc:docMk/>
            <pc:sldMk cId="3731282424" sldId="256"/>
            <ac:spMk id="42" creationId="{08C9B587-E65E-4B52-B37C-ABEBB6E87928}"/>
          </ac:spMkLst>
        </pc:spChg>
        <pc:picChg chg="add del">
          <ac:chgData name="Joyre Bohanon" userId="a373a86f-74ce-4d7d-b444-af4d7e215183" providerId="ADAL" clId="{31FC08F1-074C-48CB-9947-E02ED6388E8B}" dt="2023-03-14T13:57:24.992" v="435" actId="26606"/>
          <ac:picMkLst>
            <pc:docMk/>
            <pc:sldMk cId="3731282424" sldId="256"/>
            <ac:picMk id="27" creationId="{E0817A95-E3F8-429A-B553-768368D9C7E7}"/>
          </ac:picMkLst>
        </pc:picChg>
        <pc:picChg chg="add del mod">
          <ac:chgData name="Joyre Bohanon" userId="a373a86f-74ce-4d7d-b444-af4d7e215183" providerId="ADAL" clId="{31FC08F1-074C-48CB-9947-E02ED6388E8B}" dt="2023-03-14T14:08:39.707" v="819" actId="478"/>
          <ac:picMkLst>
            <pc:docMk/>
            <pc:sldMk cId="3731282424" sldId="256"/>
            <ac:picMk id="30" creationId="{BE41EC82-6480-BB9B-C486-006EC317AFE5}"/>
          </ac:picMkLst>
        </pc:picChg>
        <pc:picChg chg="add mod ord">
          <ac:chgData name="Joyre Bohanon" userId="a373a86f-74ce-4d7d-b444-af4d7e215183" providerId="ADAL" clId="{31FC08F1-074C-48CB-9947-E02ED6388E8B}" dt="2023-03-14T14:15:46.201" v="987" actId="26606"/>
          <ac:picMkLst>
            <pc:docMk/>
            <pc:sldMk cId="3731282424" sldId="256"/>
            <ac:picMk id="31" creationId="{A78ABFB2-03C8-B1BE-21E8-830613859230}"/>
          </ac:picMkLst>
        </pc:picChg>
        <pc:cxnChg chg="add del">
          <ac:chgData name="Joyre Bohanon" userId="a373a86f-74ce-4d7d-b444-af4d7e215183" providerId="ADAL" clId="{31FC08F1-074C-48CB-9947-E02ED6388E8B}" dt="2023-03-14T13:57:22.548" v="433" actId="26606"/>
          <ac:cxnSpMkLst>
            <pc:docMk/>
            <pc:sldMk cId="3731282424" sldId="256"/>
            <ac:cxnSpMk id="25" creationId="{F7C8EA93-3210-4C62-99E9-153C275E3A87}"/>
          </ac:cxnSpMkLst>
        </pc:cxnChg>
      </pc:sldChg>
      <pc:sldChg chg="addSp delSp modSp mod setBg setClrOvrMap">
        <pc:chgData name="Joyre Bohanon" userId="a373a86f-74ce-4d7d-b444-af4d7e215183" providerId="ADAL" clId="{31FC08F1-074C-48CB-9947-E02ED6388E8B}" dt="2023-03-15T14:02:15.929" v="4956" actId="20577"/>
        <pc:sldMkLst>
          <pc:docMk/>
          <pc:sldMk cId="3587496798" sldId="257"/>
        </pc:sldMkLst>
        <pc:spChg chg="mod ord">
          <ac:chgData name="Joyre Bohanon" userId="a373a86f-74ce-4d7d-b444-af4d7e215183" providerId="ADAL" clId="{31FC08F1-074C-48CB-9947-E02ED6388E8B}" dt="2023-03-14T14:19:54.019" v="1016" actId="26606"/>
          <ac:spMkLst>
            <pc:docMk/>
            <pc:sldMk cId="3587496798" sldId="257"/>
            <ac:spMk id="2" creationId="{EAE0F161-B3B7-40C3-A44B-4FC95C896A37}"/>
          </ac:spMkLst>
        </pc:spChg>
        <pc:spChg chg="del mod">
          <ac:chgData name="Joyre Bohanon" userId="a373a86f-74ce-4d7d-b444-af4d7e215183" providerId="ADAL" clId="{31FC08F1-074C-48CB-9947-E02ED6388E8B}" dt="2023-03-14T14:00:57.474" v="612" actId="26606"/>
          <ac:spMkLst>
            <pc:docMk/>
            <pc:sldMk cId="3587496798" sldId="257"/>
            <ac:spMk id="3" creationId="{C3F2947A-620C-6869-1D0F-2C538AB7078B}"/>
          </ac:spMkLst>
        </pc:spChg>
        <pc:spChg chg="add del">
          <ac:chgData name="Joyre Bohanon" userId="a373a86f-74ce-4d7d-b444-af4d7e215183" providerId="ADAL" clId="{31FC08F1-074C-48CB-9947-E02ED6388E8B}" dt="2023-03-14T13:59:32.118" v="551" actId="26606"/>
          <ac:spMkLst>
            <pc:docMk/>
            <pc:sldMk cId="3587496798" sldId="257"/>
            <ac:spMk id="8" creationId="{09588DA8-065E-4F6F-8EFD-43104AB2E0CF}"/>
          </ac:spMkLst>
        </pc:spChg>
        <pc:spChg chg="add del">
          <ac:chgData name="Joyre Bohanon" userId="a373a86f-74ce-4d7d-b444-af4d7e215183" providerId="ADAL" clId="{31FC08F1-074C-48CB-9947-E02ED6388E8B}" dt="2023-03-14T13:59:32.118" v="551" actId="26606"/>
          <ac:spMkLst>
            <pc:docMk/>
            <pc:sldMk cId="3587496798" sldId="257"/>
            <ac:spMk id="10" creationId="{C4285719-470E-454C-AF62-8323075F1F5B}"/>
          </ac:spMkLst>
        </pc:spChg>
        <pc:spChg chg="add del">
          <ac:chgData name="Joyre Bohanon" userId="a373a86f-74ce-4d7d-b444-af4d7e215183" providerId="ADAL" clId="{31FC08F1-074C-48CB-9947-E02ED6388E8B}" dt="2023-03-14T13:59:32.118" v="551" actId="26606"/>
          <ac:spMkLst>
            <pc:docMk/>
            <pc:sldMk cId="3587496798" sldId="257"/>
            <ac:spMk id="12" creationId="{CD9FE4EF-C4D8-49A0-B2FF-81D8DB7D8A24}"/>
          </ac:spMkLst>
        </pc:spChg>
        <pc:spChg chg="add del">
          <ac:chgData name="Joyre Bohanon" userId="a373a86f-74ce-4d7d-b444-af4d7e215183" providerId="ADAL" clId="{31FC08F1-074C-48CB-9947-E02ED6388E8B}" dt="2023-03-14T13:59:32.118" v="551" actId="26606"/>
          <ac:spMkLst>
            <pc:docMk/>
            <pc:sldMk cId="3587496798" sldId="257"/>
            <ac:spMk id="14" creationId="{4300840D-0A0B-4512-BACA-B439D5B9C57C}"/>
          </ac:spMkLst>
        </pc:spChg>
        <pc:spChg chg="add del">
          <ac:chgData name="Joyre Bohanon" userId="a373a86f-74ce-4d7d-b444-af4d7e215183" providerId="ADAL" clId="{31FC08F1-074C-48CB-9947-E02ED6388E8B}" dt="2023-03-14T13:59:32.118" v="551" actId="26606"/>
          <ac:spMkLst>
            <pc:docMk/>
            <pc:sldMk cId="3587496798" sldId="257"/>
            <ac:spMk id="16" creationId="{D2B78728-A580-49A7-84F9-6EF6F583ADE0}"/>
          </ac:spMkLst>
        </pc:spChg>
        <pc:spChg chg="add del">
          <ac:chgData name="Joyre Bohanon" userId="a373a86f-74ce-4d7d-b444-af4d7e215183" providerId="ADAL" clId="{31FC08F1-074C-48CB-9947-E02ED6388E8B}" dt="2023-03-14T13:59:32.118" v="551" actId="26606"/>
          <ac:spMkLst>
            <pc:docMk/>
            <pc:sldMk cId="3587496798" sldId="257"/>
            <ac:spMk id="18" creationId="{38FAA1A1-D861-433F-88FA-1E9D6FD31D11}"/>
          </ac:spMkLst>
        </pc:spChg>
        <pc:spChg chg="add del">
          <ac:chgData name="Joyre Bohanon" userId="a373a86f-74ce-4d7d-b444-af4d7e215183" providerId="ADAL" clId="{31FC08F1-074C-48CB-9947-E02ED6388E8B}" dt="2023-03-14T13:59:32.118" v="551" actId="26606"/>
          <ac:spMkLst>
            <pc:docMk/>
            <pc:sldMk cId="3587496798" sldId="257"/>
            <ac:spMk id="20" creationId="{8D71EDA1-87BF-4D5D-AB79-F346FD19278A}"/>
          </ac:spMkLst>
        </pc:spChg>
        <pc:spChg chg="add del">
          <ac:chgData name="Joyre Bohanon" userId="a373a86f-74ce-4d7d-b444-af4d7e215183" providerId="ADAL" clId="{31FC08F1-074C-48CB-9947-E02ED6388E8B}" dt="2023-03-14T14:00:57.474" v="612" actId="26606"/>
          <ac:spMkLst>
            <pc:docMk/>
            <pc:sldMk cId="3587496798" sldId="257"/>
            <ac:spMk id="22" creationId="{E8A8EAB8-D2FF-444D-B34B-7D32F106AD0E}"/>
          </ac:spMkLst>
        </pc:spChg>
        <pc:spChg chg="add del">
          <ac:chgData name="Joyre Bohanon" userId="a373a86f-74ce-4d7d-b444-af4d7e215183" providerId="ADAL" clId="{31FC08F1-074C-48CB-9947-E02ED6388E8B}" dt="2023-03-14T14:03:55.099" v="643" actId="26606"/>
          <ac:spMkLst>
            <pc:docMk/>
            <pc:sldMk cId="3587496798" sldId="257"/>
            <ac:spMk id="31" creationId="{9228552E-C8B1-4A80-8448-0787CE0FC704}"/>
          </ac:spMkLst>
        </pc:spChg>
        <pc:spChg chg="add del">
          <ac:chgData name="Joyre Bohanon" userId="a373a86f-74ce-4d7d-b444-af4d7e215183" providerId="ADAL" clId="{31FC08F1-074C-48CB-9947-E02ED6388E8B}" dt="2023-03-14T14:03:54.961" v="642" actId="26606"/>
          <ac:spMkLst>
            <pc:docMk/>
            <pc:sldMk cId="3587496798" sldId="257"/>
            <ac:spMk id="36" creationId="{B50AB553-2A96-4A92-96F2-93548E096954}"/>
          </ac:spMkLst>
        </pc:spChg>
        <pc:spChg chg="add del">
          <ac:chgData name="Joyre Bohanon" userId="a373a86f-74ce-4d7d-b444-af4d7e215183" providerId="ADAL" clId="{31FC08F1-074C-48CB-9947-E02ED6388E8B}" dt="2023-03-14T14:07:16.054" v="811" actId="26606"/>
          <ac:spMkLst>
            <pc:docMk/>
            <pc:sldMk cId="3587496798" sldId="257"/>
            <ac:spMk id="41" creationId="{201CC55D-ED54-4C5C-95E6-10947BD1103B}"/>
          </ac:spMkLst>
        </pc:spChg>
        <pc:spChg chg="add del">
          <ac:chgData name="Joyre Bohanon" userId="a373a86f-74ce-4d7d-b444-af4d7e215183" providerId="ADAL" clId="{31FC08F1-074C-48CB-9947-E02ED6388E8B}" dt="2023-03-14T14:07:16.054" v="811" actId="26606"/>
          <ac:spMkLst>
            <pc:docMk/>
            <pc:sldMk cId="3587496798" sldId="257"/>
            <ac:spMk id="42" creationId="{3873B707-463F-40B0-8227-E8CC6C67EB25}"/>
          </ac:spMkLst>
        </pc:spChg>
        <pc:spChg chg="add del">
          <ac:chgData name="Joyre Bohanon" userId="a373a86f-74ce-4d7d-b444-af4d7e215183" providerId="ADAL" clId="{31FC08F1-074C-48CB-9947-E02ED6388E8B}" dt="2023-03-14T14:07:16.054" v="811" actId="26606"/>
          <ac:spMkLst>
            <pc:docMk/>
            <pc:sldMk cId="3587496798" sldId="257"/>
            <ac:spMk id="44" creationId="{C13237C8-E62C-4F0D-A318-BD6FB6C2D138}"/>
          </ac:spMkLst>
        </pc:spChg>
        <pc:spChg chg="add del">
          <ac:chgData name="Joyre Bohanon" userId="a373a86f-74ce-4d7d-b444-af4d7e215183" providerId="ADAL" clId="{31FC08F1-074C-48CB-9947-E02ED6388E8B}" dt="2023-03-14T14:07:16.054" v="811" actId="26606"/>
          <ac:spMkLst>
            <pc:docMk/>
            <pc:sldMk cId="3587496798" sldId="257"/>
            <ac:spMk id="46" creationId="{19C9EAEA-39D0-4B0E-A0EB-51E7B26740B1}"/>
          </ac:spMkLst>
        </pc:spChg>
        <pc:spChg chg="add del">
          <ac:chgData name="Joyre Bohanon" userId="a373a86f-74ce-4d7d-b444-af4d7e215183" providerId="ADAL" clId="{31FC08F1-074C-48CB-9947-E02ED6388E8B}" dt="2023-03-14T14:19:54.019" v="1016" actId="26606"/>
          <ac:spMkLst>
            <pc:docMk/>
            <pc:sldMk cId="3587496798" sldId="257"/>
            <ac:spMk id="51" creationId="{2F687420-BEB4-45CD-8226-339BE553B8E6}"/>
          </ac:spMkLst>
        </pc:spChg>
        <pc:spChg chg="add del">
          <ac:chgData name="Joyre Bohanon" userId="a373a86f-74ce-4d7d-b444-af4d7e215183" providerId="ADAL" clId="{31FC08F1-074C-48CB-9947-E02ED6388E8B}" dt="2023-03-14T14:19:54.019" v="1016" actId="26606"/>
          <ac:spMkLst>
            <pc:docMk/>
            <pc:sldMk cId="3587496798" sldId="257"/>
            <ac:spMk id="53" creationId="{169CC832-2974-4E8D-90ED-3E2941BA7336}"/>
          </ac:spMkLst>
        </pc:spChg>
        <pc:spChg chg="add del">
          <ac:chgData name="Joyre Bohanon" userId="a373a86f-74ce-4d7d-b444-af4d7e215183" providerId="ADAL" clId="{31FC08F1-074C-48CB-9947-E02ED6388E8B}" dt="2023-03-14T14:19:54.019" v="1016" actId="26606"/>
          <ac:spMkLst>
            <pc:docMk/>
            <pc:sldMk cId="3587496798" sldId="257"/>
            <ac:spMk id="55" creationId="{55222F96-971A-4F90-B841-6BAB416C7AC1}"/>
          </ac:spMkLst>
        </pc:spChg>
        <pc:spChg chg="add del">
          <ac:chgData name="Joyre Bohanon" userId="a373a86f-74ce-4d7d-b444-af4d7e215183" providerId="ADAL" clId="{31FC08F1-074C-48CB-9947-E02ED6388E8B}" dt="2023-03-14T14:19:54.019" v="1016" actId="26606"/>
          <ac:spMkLst>
            <pc:docMk/>
            <pc:sldMk cId="3587496798" sldId="257"/>
            <ac:spMk id="57" creationId="{08980754-6F4B-43C9-B9BE-127B6BED6586}"/>
          </ac:spMkLst>
        </pc:spChg>
        <pc:spChg chg="add del">
          <ac:chgData name="Joyre Bohanon" userId="a373a86f-74ce-4d7d-b444-af4d7e215183" providerId="ADAL" clId="{31FC08F1-074C-48CB-9947-E02ED6388E8B}" dt="2023-03-14T14:19:54.019" v="1016" actId="26606"/>
          <ac:spMkLst>
            <pc:docMk/>
            <pc:sldMk cId="3587496798" sldId="257"/>
            <ac:spMk id="59" creationId="{2C1BBA94-3F40-40AA-8BB9-E69E25E537C1}"/>
          </ac:spMkLst>
        </pc:spChg>
        <pc:spChg chg="add del">
          <ac:chgData name="Joyre Bohanon" userId="a373a86f-74ce-4d7d-b444-af4d7e215183" providerId="ADAL" clId="{31FC08F1-074C-48CB-9947-E02ED6388E8B}" dt="2023-03-14T14:19:53.863" v="1015" actId="26606"/>
          <ac:spMkLst>
            <pc:docMk/>
            <pc:sldMk cId="3587496798" sldId="257"/>
            <ac:spMk id="64" creationId="{8FC9BE17-9A7B-462D-AE50-3D8777387304}"/>
          </ac:spMkLst>
        </pc:spChg>
        <pc:spChg chg="add del">
          <ac:chgData name="Joyre Bohanon" userId="a373a86f-74ce-4d7d-b444-af4d7e215183" providerId="ADAL" clId="{31FC08F1-074C-48CB-9947-E02ED6388E8B}" dt="2023-03-14T14:19:53.863" v="1015" actId="26606"/>
          <ac:spMkLst>
            <pc:docMk/>
            <pc:sldMk cId="3587496798" sldId="257"/>
            <ac:spMk id="66" creationId="{3EBE8569-6AEC-4B8C-8D53-2DE337CDBA65}"/>
          </ac:spMkLst>
        </pc:spChg>
        <pc:spChg chg="add del">
          <ac:chgData name="Joyre Bohanon" userId="a373a86f-74ce-4d7d-b444-af4d7e215183" providerId="ADAL" clId="{31FC08F1-074C-48CB-9947-E02ED6388E8B}" dt="2023-03-14T14:19:53.863" v="1015" actId="26606"/>
          <ac:spMkLst>
            <pc:docMk/>
            <pc:sldMk cId="3587496798" sldId="257"/>
            <ac:spMk id="68" creationId="{55D4142C-5077-457F-A6AD-3FECFDB39685}"/>
          </ac:spMkLst>
        </pc:spChg>
        <pc:spChg chg="add del">
          <ac:chgData name="Joyre Bohanon" userId="a373a86f-74ce-4d7d-b444-af4d7e215183" providerId="ADAL" clId="{31FC08F1-074C-48CB-9947-E02ED6388E8B}" dt="2023-03-14T14:19:53.863" v="1015" actId="26606"/>
          <ac:spMkLst>
            <pc:docMk/>
            <pc:sldMk cId="3587496798" sldId="257"/>
            <ac:spMk id="70" creationId="{7A5F0580-5EE9-419F-96EE-B6529EF6E7D0}"/>
          </ac:spMkLst>
        </pc:spChg>
        <pc:spChg chg="add">
          <ac:chgData name="Joyre Bohanon" userId="a373a86f-74ce-4d7d-b444-af4d7e215183" providerId="ADAL" clId="{31FC08F1-074C-48CB-9947-E02ED6388E8B}" dt="2023-03-14T14:19:54.019" v="1016" actId="26606"/>
          <ac:spMkLst>
            <pc:docMk/>
            <pc:sldMk cId="3587496798" sldId="257"/>
            <ac:spMk id="72" creationId="{8FC9BE17-9A7B-462D-AE50-3D8777387304}"/>
          </ac:spMkLst>
        </pc:spChg>
        <pc:spChg chg="add">
          <ac:chgData name="Joyre Bohanon" userId="a373a86f-74ce-4d7d-b444-af4d7e215183" providerId="ADAL" clId="{31FC08F1-074C-48CB-9947-E02ED6388E8B}" dt="2023-03-14T14:19:54.019" v="1016" actId="26606"/>
          <ac:spMkLst>
            <pc:docMk/>
            <pc:sldMk cId="3587496798" sldId="257"/>
            <ac:spMk id="73" creationId="{3EBE8569-6AEC-4B8C-8D53-2DE337CDBA65}"/>
          </ac:spMkLst>
        </pc:spChg>
        <pc:spChg chg="add">
          <ac:chgData name="Joyre Bohanon" userId="a373a86f-74ce-4d7d-b444-af4d7e215183" providerId="ADAL" clId="{31FC08F1-074C-48CB-9947-E02ED6388E8B}" dt="2023-03-14T14:19:54.019" v="1016" actId="26606"/>
          <ac:spMkLst>
            <pc:docMk/>
            <pc:sldMk cId="3587496798" sldId="257"/>
            <ac:spMk id="74" creationId="{55D4142C-5077-457F-A6AD-3FECFDB39685}"/>
          </ac:spMkLst>
        </pc:spChg>
        <pc:spChg chg="add">
          <ac:chgData name="Joyre Bohanon" userId="a373a86f-74ce-4d7d-b444-af4d7e215183" providerId="ADAL" clId="{31FC08F1-074C-48CB-9947-E02ED6388E8B}" dt="2023-03-14T14:19:54.019" v="1016" actId="26606"/>
          <ac:spMkLst>
            <pc:docMk/>
            <pc:sldMk cId="3587496798" sldId="257"/>
            <ac:spMk id="75" creationId="{7A5F0580-5EE9-419F-96EE-B6529EF6E7D0}"/>
          </ac:spMkLst>
        </pc:spChg>
        <pc:grpChg chg="add del">
          <ac:chgData name="Joyre Bohanon" userId="a373a86f-74ce-4d7d-b444-af4d7e215183" providerId="ADAL" clId="{31FC08F1-074C-48CB-9947-E02ED6388E8B}" dt="2023-03-14T14:07:16.054" v="811" actId="26606"/>
          <ac:grpSpMkLst>
            <pc:docMk/>
            <pc:sldMk cId="3587496798" sldId="257"/>
            <ac:grpSpMk id="38" creationId="{1DE889C7-FAD6-4397-98E2-05D503484459}"/>
          </ac:grpSpMkLst>
        </pc:grpChg>
        <pc:graphicFrameChg chg="add mod modGraphic">
          <ac:chgData name="Joyre Bohanon" userId="a373a86f-74ce-4d7d-b444-af4d7e215183" providerId="ADAL" clId="{31FC08F1-074C-48CB-9947-E02ED6388E8B}" dt="2023-03-15T14:02:15.929" v="4956" actId="20577"/>
          <ac:graphicFrameMkLst>
            <pc:docMk/>
            <pc:sldMk cId="3587496798" sldId="257"/>
            <ac:graphicFrameMk id="26" creationId="{60A0ACBB-43AC-A016-1835-26019FBD2ADC}"/>
          </ac:graphicFrameMkLst>
        </pc:graphicFrameChg>
        <pc:picChg chg="add mod ord">
          <ac:chgData name="Joyre Bohanon" userId="a373a86f-74ce-4d7d-b444-af4d7e215183" providerId="ADAL" clId="{31FC08F1-074C-48CB-9947-E02ED6388E8B}" dt="2023-03-14T14:19:54.019" v="1016" actId="26606"/>
          <ac:picMkLst>
            <pc:docMk/>
            <pc:sldMk cId="3587496798" sldId="257"/>
            <ac:picMk id="27" creationId="{8CAA9F5C-4E62-37EE-6B44-80008546D0FC}"/>
          </ac:picMkLst>
        </pc:picChg>
        <pc:cxnChg chg="add del">
          <ac:chgData name="Joyre Bohanon" userId="a373a86f-74ce-4d7d-b444-af4d7e215183" providerId="ADAL" clId="{31FC08F1-074C-48CB-9947-E02ED6388E8B}" dt="2023-03-14T14:00:57.474" v="612" actId="26606"/>
          <ac:cxnSpMkLst>
            <pc:docMk/>
            <pc:sldMk cId="3587496798" sldId="257"/>
            <ac:cxnSpMk id="23" creationId="{067633D1-6EE6-4118-B9F0-B363477BEE7A}"/>
          </ac:cxnSpMkLst>
        </pc:cxnChg>
        <pc:cxnChg chg="add del">
          <ac:chgData name="Joyre Bohanon" userId="a373a86f-74ce-4d7d-b444-af4d7e215183" providerId="ADAL" clId="{31FC08F1-074C-48CB-9947-E02ED6388E8B}" dt="2023-03-14T14:00:57.474" v="612" actId="26606"/>
          <ac:cxnSpMkLst>
            <pc:docMk/>
            <pc:sldMk cId="3587496798" sldId="257"/>
            <ac:cxnSpMk id="24" creationId="{4AD7FFC6-42A9-49CB-B5E9-B3F6B038331B}"/>
          </ac:cxnSpMkLst>
        </pc:cxnChg>
      </pc:sldChg>
      <pc:sldChg chg="addSp delSp modSp mod setBg">
        <pc:chgData name="Joyre Bohanon" userId="a373a86f-74ce-4d7d-b444-af4d7e215183" providerId="ADAL" clId="{31FC08F1-074C-48CB-9947-E02ED6388E8B}" dt="2023-03-15T13:58:47.908" v="4928" actId="20577"/>
        <pc:sldMkLst>
          <pc:docMk/>
          <pc:sldMk cId="909176969" sldId="258"/>
        </pc:sldMkLst>
        <pc:spChg chg="mod">
          <ac:chgData name="Joyre Bohanon" userId="a373a86f-74ce-4d7d-b444-af4d7e215183" providerId="ADAL" clId="{31FC08F1-074C-48CB-9947-E02ED6388E8B}" dt="2023-03-14T14:20:13.143" v="1021" actId="26606"/>
          <ac:spMkLst>
            <pc:docMk/>
            <pc:sldMk cId="909176969" sldId="258"/>
            <ac:spMk id="2" creationId="{1A2F1835-D9C1-671C-2F50-10FA0F1268B3}"/>
          </ac:spMkLst>
        </pc:spChg>
        <pc:spChg chg="mod">
          <ac:chgData name="Joyre Bohanon" userId="a373a86f-74ce-4d7d-b444-af4d7e215183" providerId="ADAL" clId="{31FC08F1-074C-48CB-9947-E02ED6388E8B}" dt="2023-03-15T13:58:47.908" v="4928" actId="20577"/>
          <ac:spMkLst>
            <pc:docMk/>
            <pc:sldMk cId="909176969" sldId="258"/>
            <ac:spMk id="3" creationId="{1C2649F0-7BD3-2C51-41F0-F91D511E9117}"/>
          </ac:spMkLst>
        </pc:spChg>
        <pc:spChg chg="add del">
          <ac:chgData name="Joyre Bohanon" userId="a373a86f-74ce-4d7d-b444-af4d7e215183" providerId="ADAL" clId="{31FC08F1-074C-48CB-9947-E02ED6388E8B}" dt="2023-03-14T14:01:32.411" v="626" actId="26606"/>
          <ac:spMkLst>
            <pc:docMk/>
            <pc:sldMk cId="909176969" sldId="258"/>
            <ac:spMk id="11" creationId="{5A0118C5-4F8D-4CF4-BADD-53FEACC6C42A}"/>
          </ac:spMkLst>
        </pc:spChg>
        <pc:spChg chg="add del">
          <ac:chgData name="Joyre Bohanon" userId="a373a86f-74ce-4d7d-b444-af4d7e215183" providerId="ADAL" clId="{31FC08F1-074C-48CB-9947-E02ED6388E8B}" dt="2023-03-14T14:01:32.411" v="626" actId="26606"/>
          <ac:spMkLst>
            <pc:docMk/>
            <pc:sldMk cId="909176969" sldId="258"/>
            <ac:spMk id="17" creationId="{CAEBFCD5-5356-4326-8D39-8235A46CD7B2}"/>
          </ac:spMkLst>
        </pc:spChg>
        <pc:spChg chg="add del">
          <ac:chgData name="Joyre Bohanon" userId="a373a86f-74ce-4d7d-b444-af4d7e215183" providerId="ADAL" clId="{31FC08F1-074C-48CB-9947-E02ED6388E8B}" dt="2023-03-14T14:20:13.143" v="1021" actId="26606"/>
          <ac:spMkLst>
            <pc:docMk/>
            <pc:sldMk cId="909176969" sldId="258"/>
            <ac:spMk id="52" creationId="{201CC55D-ED54-4C5C-95E6-10947BD1103B}"/>
          </ac:spMkLst>
        </pc:spChg>
        <pc:spChg chg="add del">
          <ac:chgData name="Joyre Bohanon" userId="a373a86f-74ce-4d7d-b444-af4d7e215183" providerId="ADAL" clId="{31FC08F1-074C-48CB-9947-E02ED6388E8B}" dt="2023-03-14T14:20:13.143" v="1021" actId="26606"/>
          <ac:spMkLst>
            <pc:docMk/>
            <pc:sldMk cId="909176969" sldId="258"/>
            <ac:spMk id="58" creationId="{3873B707-463F-40B0-8227-E8CC6C67EB25}"/>
          </ac:spMkLst>
        </pc:spChg>
        <pc:spChg chg="add del">
          <ac:chgData name="Joyre Bohanon" userId="a373a86f-74ce-4d7d-b444-af4d7e215183" providerId="ADAL" clId="{31FC08F1-074C-48CB-9947-E02ED6388E8B}" dt="2023-03-14T14:20:13.143" v="1021" actId="26606"/>
          <ac:spMkLst>
            <pc:docMk/>
            <pc:sldMk cId="909176969" sldId="258"/>
            <ac:spMk id="60" creationId="{C13237C8-E62C-4F0D-A318-BD6FB6C2D138}"/>
          </ac:spMkLst>
        </pc:spChg>
        <pc:spChg chg="add del">
          <ac:chgData name="Joyre Bohanon" userId="a373a86f-74ce-4d7d-b444-af4d7e215183" providerId="ADAL" clId="{31FC08F1-074C-48CB-9947-E02ED6388E8B}" dt="2023-03-14T14:20:13.143" v="1021" actId="26606"/>
          <ac:spMkLst>
            <pc:docMk/>
            <pc:sldMk cId="909176969" sldId="258"/>
            <ac:spMk id="62" creationId="{19C9EAEA-39D0-4B0E-A0EB-51E7B26740B1}"/>
          </ac:spMkLst>
        </pc:spChg>
        <pc:spChg chg="add del">
          <ac:chgData name="Joyre Bohanon" userId="a373a86f-74ce-4d7d-b444-af4d7e215183" providerId="ADAL" clId="{31FC08F1-074C-48CB-9947-E02ED6388E8B}" dt="2023-03-14T14:20:03.148" v="1018" actId="26606"/>
          <ac:spMkLst>
            <pc:docMk/>
            <pc:sldMk cId="909176969" sldId="258"/>
            <ac:spMk id="67" creationId="{117AB3D3-3C9C-4DED-809A-78734805B895}"/>
          </ac:spMkLst>
        </pc:spChg>
        <pc:spChg chg="add del">
          <ac:chgData name="Joyre Bohanon" userId="a373a86f-74ce-4d7d-b444-af4d7e215183" providerId="ADAL" clId="{31FC08F1-074C-48CB-9947-E02ED6388E8B}" dt="2023-03-14T14:20:03.148" v="1018" actId="26606"/>
          <ac:spMkLst>
            <pc:docMk/>
            <pc:sldMk cId="909176969" sldId="258"/>
            <ac:spMk id="69" creationId="{3A9A4357-BD1D-4622-A4FE-766E6AB8DE84}"/>
          </ac:spMkLst>
        </pc:spChg>
        <pc:spChg chg="add del">
          <ac:chgData name="Joyre Bohanon" userId="a373a86f-74ce-4d7d-b444-af4d7e215183" providerId="ADAL" clId="{31FC08F1-074C-48CB-9947-E02ED6388E8B}" dt="2023-03-14T14:20:03.148" v="1018" actId="26606"/>
          <ac:spMkLst>
            <pc:docMk/>
            <pc:sldMk cId="909176969" sldId="258"/>
            <ac:spMk id="71" creationId="{E659831F-0D9A-4C63-9EBB-8435B85A440F}"/>
          </ac:spMkLst>
        </pc:spChg>
        <pc:spChg chg="add del">
          <ac:chgData name="Joyre Bohanon" userId="a373a86f-74ce-4d7d-b444-af4d7e215183" providerId="ADAL" clId="{31FC08F1-074C-48CB-9947-E02ED6388E8B}" dt="2023-03-14T14:20:03.148" v="1018" actId="26606"/>
          <ac:spMkLst>
            <pc:docMk/>
            <pc:sldMk cId="909176969" sldId="258"/>
            <ac:spMk id="73" creationId="{E6995CE5-F890-4ABA-82A2-26507CE8D2A3}"/>
          </ac:spMkLst>
        </pc:spChg>
        <pc:spChg chg="add del">
          <ac:chgData name="Joyre Bohanon" userId="a373a86f-74ce-4d7d-b444-af4d7e215183" providerId="ADAL" clId="{31FC08F1-074C-48CB-9947-E02ED6388E8B}" dt="2023-03-14T14:20:13.123" v="1020" actId="26606"/>
          <ac:spMkLst>
            <pc:docMk/>
            <pc:sldMk cId="909176969" sldId="258"/>
            <ac:spMk id="75" creationId="{C13237C8-E62C-4F0D-A318-BD6FB6C2D138}"/>
          </ac:spMkLst>
        </pc:spChg>
        <pc:spChg chg="add del">
          <ac:chgData name="Joyre Bohanon" userId="a373a86f-74ce-4d7d-b444-af4d7e215183" providerId="ADAL" clId="{31FC08F1-074C-48CB-9947-E02ED6388E8B}" dt="2023-03-14T14:20:13.123" v="1020" actId="26606"/>
          <ac:spMkLst>
            <pc:docMk/>
            <pc:sldMk cId="909176969" sldId="258"/>
            <ac:spMk id="76" creationId="{201CC55D-ED54-4C5C-95E6-10947BD1103B}"/>
          </ac:spMkLst>
        </pc:spChg>
        <pc:spChg chg="add del">
          <ac:chgData name="Joyre Bohanon" userId="a373a86f-74ce-4d7d-b444-af4d7e215183" providerId="ADAL" clId="{31FC08F1-074C-48CB-9947-E02ED6388E8B}" dt="2023-03-14T14:20:13.123" v="1020" actId="26606"/>
          <ac:spMkLst>
            <pc:docMk/>
            <pc:sldMk cId="909176969" sldId="258"/>
            <ac:spMk id="77" creationId="{19C9EAEA-39D0-4B0E-A0EB-51E7B26740B1}"/>
          </ac:spMkLst>
        </pc:spChg>
        <pc:spChg chg="add del">
          <ac:chgData name="Joyre Bohanon" userId="a373a86f-74ce-4d7d-b444-af4d7e215183" providerId="ADAL" clId="{31FC08F1-074C-48CB-9947-E02ED6388E8B}" dt="2023-03-14T14:20:13.123" v="1020" actId="26606"/>
          <ac:spMkLst>
            <pc:docMk/>
            <pc:sldMk cId="909176969" sldId="258"/>
            <ac:spMk id="80" creationId="{3873B707-463F-40B0-8227-E8CC6C67EB25}"/>
          </ac:spMkLst>
        </pc:spChg>
        <pc:spChg chg="add">
          <ac:chgData name="Joyre Bohanon" userId="a373a86f-74ce-4d7d-b444-af4d7e215183" providerId="ADAL" clId="{31FC08F1-074C-48CB-9947-E02ED6388E8B}" dt="2023-03-14T14:20:13.143" v="1021" actId="26606"/>
          <ac:spMkLst>
            <pc:docMk/>
            <pc:sldMk cId="909176969" sldId="258"/>
            <ac:spMk id="82" creationId="{FF81F8D5-515A-45DC-B296-30AB11F2C19F}"/>
          </ac:spMkLst>
        </pc:spChg>
        <pc:spChg chg="add">
          <ac:chgData name="Joyre Bohanon" userId="a373a86f-74ce-4d7d-b444-af4d7e215183" providerId="ADAL" clId="{31FC08F1-074C-48CB-9947-E02ED6388E8B}" dt="2023-03-14T14:20:13.143" v="1021" actId="26606"/>
          <ac:spMkLst>
            <pc:docMk/>
            <pc:sldMk cId="909176969" sldId="258"/>
            <ac:spMk id="83" creationId="{90464369-70FA-42AF-948F-80664CA7BFE5}"/>
          </ac:spMkLst>
        </pc:spChg>
        <pc:spChg chg="add">
          <ac:chgData name="Joyre Bohanon" userId="a373a86f-74ce-4d7d-b444-af4d7e215183" providerId="ADAL" clId="{31FC08F1-074C-48CB-9947-E02ED6388E8B}" dt="2023-03-14T14:20:13.143" v="1021" actId="26606"/>
          <ac:spMkLst>
            <pc:docMk/>
            <pc:sldMk cId="909176969" sldId="258"/>
            <ac:spMk id="84" creationId="{A6604B49-AD5C-4590-B051-06C8222ECD99}"/>
          </ac:spMkLst>
        </pc:spChg>
        <pc:spChg chg="add">
          <ac:chgData name="Joyre Bohanon" userId="a373a86f-74ce-4d7d-b444-af4d7e215183" providerId="ADAL" clId="{31FC08F1-074C-48CB-9947-E02ED6388E8B}" dt="2023-03-14T14:20:13.143" v="1021" actId="26606"/>
          <ac:spMkLst>
            <pc:docMk/>
            <pc:sldMk cId="909176969" sldId="258"/>
            <ac:spMk id="85" creationId="{CC552A98-EF7D-4D42-AB69-066B786AB55B}"/>
          </ac:spMkLst>
        </pc:spChg>
        <pc:spChg chg="add">
          <ac:chgData name="Joyre Bohanon" userId="a373a86f-74ce-4d7d-b444-af4d7e215183" providerId="ADAL" clId="{31FC08F1-074C-48CB-9947-E02ED6388E8B}" dt="2023-03-14T14:20:13.143" v="1021" actId="26606"/>
          <ac:spMkLst>
            <pc:docMk/>
            <pc:sldMk cId="909176969" sldId="258"/>
            <ac:spMk id="86" creationId="{A648176E-454C-437C-B0FC-9B82FCF32B24}"/>
          </ac:spMkLst>
        </pc:spChg>
        <pc:grpChg chg="add del">
          <ac:chgData name="Joyre Bohanon" userId="a373a86f-74ce-4d7d-b444-af4d7e215183" providerId="ADAL" clId="{31FC08F1-074C-48CB-9947-E02ED6388E8B}" dt="2023-03-14T14:01:32.411" v="626" actId="26606"/>
          <ac:grpSpMkLst>
            <pc:docMk/>
            <pc:sldMk cId="909176969" sldId="258"/>
            <ac:grpSpMk id="13" creationId="{134CC3FF-7AA4-46F4-8B24-2F9383D86DBD}"/>
          </ac:grpSpMkLst>
        </pc:grpChg>
        <pc:grpChg chg="add del">
          <ac:chgData name="Joyre Bohanon" userId="a373a86f-74ce-4d7d-b444-af4d7e215183" providerId="ADAL" clId="{31FC08F1-074C-48CB-9947-E02ED6388E8B}" dt="2023-03-14T14:01:32.411" v="626" actId="26606"/>
          <ac:grpSpMkLst>
            <pc:docMk/>
            <pc:sldMk cId="909176969" sldId="258"/>
            <ac:grpSpMk id="19" creationId="{5F2AA49C-5AC0-41C7-BFAF-74B8D8293C8F}"/>
          </ac:grpSpMkLst>
        </pc:grpChg>
        <pc:grpChg chg="add del">
          <ac:chgData name="Joyre Bohanon" userId="a373a86f-74ce-4d7d-b444-af4d7e215183" providerId="ADAL" clId="{31FC08F1-074C-48CB-9947-E02ED6388E8B}" dt="2023-03-14T14:01:32.411" v="626" actId="26606"/>
          <ac:grpSpMkLst>
            <pc:docMk/>
            <pc:sldMk cId="909176969" sldId="258"/>
            <ac:grpSpMk id="34" creationId="{BB32367D-C4F2-49D5-A586-298C7CA821B0}"/>
          </ac:grpSpMkLst>
        </pc:grpChg>
        <pc:grpChg chg="add del">
          <ac:chgData name="Joyre Bohanon" userId="a373a86f-74ce-4d7d-b444-af4d7e215183" providerId="ADAL" clId="{31FC08F1-074C-48CB-9947-E02ED6388E8B}" dt="2023-03-14T14:20:13.143" v="1021" actId="26606"/>
          <ac:grpSpMkLst>
            <pc:docMk/>
            <pc:sldMk cId="909176969" sldId="258"/>
            <ac:grpSpMk id="54" creationId="{1DE889C7-FAD6-4397-98E2-05D503484459}"/>
          </ac:grpSpMkLst>
        </pc:grpChg>
        <pc:grpChg chg="add del">
          <ac:chgData name="Joyre Bohanon" userId="a373a86f-74ce-4d7d-b444-af4d7e215183" providerId="ADAL" clId="{31FC08F1-074C-48CB-9947-E02ED6388E8B}" dt="2023-03-14T14:20:13.123" v="1020" actId="26606"/>
          <ac:grpSpMkLst>
            <pc:docMk/>
            <pc:sldMk cId="909176969" sldId="258"/>
            <ac:grpSpMk id="78" creationId="{1DE889C7-FAD6-4397-98E2-05D503484459}"/>
          </ac:grpSpMkLst>
        </pc:grpChg>
        <pc:picChg chg="mod ord">
          <ac:chgData name="Joyre Bohanon" userId="a373a86f-74ce-4d7d-b444-af4d7e215183" providerId="ADAL" clId="{31FC08F1-074C-48CB-9947-E02ED6388E8B}" dt="2023-03-14T14:20:13.143" v="1021" actId="26606"/>
          <ac:picMkLst>
            <pc:docMk/>
            <pc:sldMk cId="909176969" sldId="258"/>
            <ac:picMk id="6" creationId="{027067BB-ED07-12F4-96C9-A18A3FD3DC5D}"/>
          </ac:picMkLst>
        </pc:picChg>
      </pc:sldChg>
      <pc:sldChg chg="addSp delSp modSp mod">
        <pc:chgData name="Joyre Bohanon" userId="a373a86f-74ce-4d7d-b444-af4d7e215183" providerId="ADAL" clId="{31FC08F1-074C-48CB-9947-E02ED6388E8B}" dt="2023-03-15T14:01:01.859" v="4944" actId="20577"/>
        <pc:sldMkLst>
          <pc:docMk/>
          <pc:sldMk cId="2643313629" sldId="259"/>
        </pc:sldMkLst>
        <pc:spChg chg="add del">
          <ac:chgData name="Joyre Bohanon" userId="a373a86f-74ce-4d7d-b444-af4d7e215183" providerId="ADAL" clId="{31FC08F1-074C-48CB-9947-E02ED6388E8B}" dt="2023-03-14T14:02:12.690" v="631" actId="26606"/>
          <ac:spMkLst>
            <pc:docMk/>
            <pc:sldMk cId="2643313629" sldId="259"/>
            <ac:spMk id="3" creationId="{87952D41-7C0B-74FC-6DA0-32F4C4CB5EB2}"/>
          </ac:spMkLst>
        </pc:spChg>
        <pc:spChg chg="mod">
          <ac:chgData name="Joyre Bohanon" userId="a373a86f-74ce-4d7d-b444-af4d7e215183" providerId="ADAL" clId="{31FC08F1-074C-48CB-9947-E02ED6388E8B}" dt="2023-03-15T14:00:43.652" v="4934" actId="20577"/>
          <ac:spMkLst>
            <pc:docMk/>
            <pc:sldMk cId="2643313629" sldId="259"/>
            <ac:spMk id="4" creationId="{ACB77790-47AA-9182-CB51-B0580820FE09}"/>
          </ac:spMkLst>
        </pc:spChg>
        <pc:spChg chg="mod">
          <ac:chgData name="Joyre Bohanon" userId="a373a86f-74ce-4d7d-b444-af4d7e215183" providerId="ADAL" clId="{31FC08F1-074C-48CB-9947-E02ED6388E8B}" dt="2023-03-14T14:22:02.396" v="1022" actId="1076"/>
          <ac:spMkLst>
            <pc:docMk/>
            <pc:sldMk cId="2643313629" sldId="259"/>
            <ac:spMk id="5" creationId="{27E5891A-BA8C-BE1B-0F98-57665ED8FE41}"/>
          </ac:spMkLst>
        </pc:spChg>
        <pc:spChg chg="mod">
          <ac:chgData name="Joyre Bohanon" userId="a373a86f-74ce-4d7d-b444-af4d7e215183" providerId="ADAL" clId="{31FC08F1-074C-48CB-9947-E02ED6388E8B}" dt="2023-03-14T14:22:17.196" v="1024" actId="1076"/>
          <ac:spMkLst>
            <pc:docMk/>
            <pc:sldMk cId="2643313629" sldId="259"/>
            <ac:spMk id="6" creationId="{75EFB021-C2CC-2DC3-7BED-3F7810813779}"/>
          </ac:spMkLst>
        </pc:spChg>
        <pc:graphicFrameChg chg="add del">
          <ac:chgData name="Joyre Bohanon" userId="a373a86f-74ce-4d7d-b444-af4d7e215183" providerId="ADAL" clId="{31FC08F1-074C-48CB-9947-E02ED6388E8B}" dt="2023-03-14T14:02:10.645" v="628" actId="26606"/>
          <ac:graphicFrameMkLst>
            <pc:docMk/>
            <pc:sldMk cId="2643313629" sldId="259"/>
            <ac:graphicFrameMk id="8" creationId="{6BA8F614-BAAE-86A2-BAE7-2918502BA71D}"/>
          </ac:graphicFrameMkLst>
        </pc:graphicFrameChg>
        <pc:graphicFrameChg chg="add del">
          <ac:chgData name="Joyre Bohanon" userId="a373a86f-74ce-4d7d-b444-af4d7e215183" providerId="ADAL" clId="{31FC08F1-074C-48CB-9947-E02ED6388E8B}" dt="2023-03-14T14:02:12.651" v="630" actId="26606"/>
          <ac:graphicFrameMkLst>
            <pc:docMk/>
            <pc:sldMk cId="2643313629" sldId="259"/>
            <ac:graphicFrameMk id="10" creationId="{1473B203-291E-1D4A-097C-FB75E9625B45}"/>
          </ac:graphicFrameMkLst>
        </pc:graphicFrameChg>
        <pc:graphicFrameChg chg="add mod modGraphic">
          <ac:chgData name="Joyre Bohanon" userId="a373a86f-74ce-4d7d-b444-af4d7e215183" providerId="ADAL" clId="{31FC08F1-074C-48CB-9947-E02ED6388E8B}" dt="2023-03-15T14:01:01.859" v="4944" actId="20577"/>
          <ac:graphicFrameMkLst>
            <pc:docMk/>
            <pc:sldMk cId="2643313629" sldId="259"/>
            <ac:graphicFrameMk id="12" creationId="{0E89EF84-31A3-2256-9AAE-10531154EDD1}"/>
          </ac:graphicFrameMkLst>
        </pc:graphicFrameChg>
      </pc:sldChg>
      <pc:sldChg chg="addSp delSp modSp mod setBg">
        <pc:chgData name="Joyre Bohanon" userId="a373a86f-74ce-4d7d-b444-af4d7e215183" providerId="ADAL" clId="{31FC08F1-074C-48CB-9947-E02ED6388E8B}" dt="2023-03-15T14:02:04.196" v="4950" actId="20577"/>
        <pc:sldMkLst>
          <pc:docMk/>
          <pc:sldMk cId="3700922432" sldId="260"/>
        </pc:sldMkLst>
        <pc:spChg chg="mod">
          <ac:chgData name="Joyre Bohanon" userId="a373a86f-74ce-4d7d-b444-af4d7e215183" providerId="ADAL" clId="{31FC08F1-074C-48CB-9947-E02ED6388E8B}" dt="2023-03-15T14:02:04.196" v="4950" actId="20577"/>
          <ac:spMkLst>
            <pc:docMk/>
            <pc:sldMk cId="3700922432" sldId="260"/>
            <ac:spMk id="2" creationId="{B138E207-E50B-D154-DB4D-AD1F224CDD4A}"/>
          </ac:spMkLst>
        </pc:spChg>
        <pc:spChg chg="add del mod">
          <ac:chgData name="Joyre Bohanon" userId="a373a86f-74ce-4d7d-b444-af4d7e215183" providerId="ADAL" clId="{31FC08F1-074C-48CB-9947-E02ED6388E8B}" dt="2023-03-14T14:02:29.635" v="632" actId="21"/>
          <ac:spMkLst>
            <pc:docMk/>
            <pc:sldMk cId="3700922432" sldId="260"/>
            <ac:spMk id="3" creationId="{5052657A-BC50-60F1-5270-D0ED3605E8CF}"/>
          </ac:spMkLst>
        </pc:spChg>
        <pc:spChg chg="add">
          <ac:chgData name="Joyre Bohanon" userId="a373a86f-74ce-4d7d-b444-af4d7e215183" providerId="ADAL" clId="{31FC08F1-074C-48CB-9947-E02ED6388E8B}" dt="2023-03-14T14:04:22.740" v="644" actId="26606"/>
          <ac:spMkLst>
            <pc:docMk/>
            <pc:sldMk cId="3700922432" sldId="260"/>
            <ac:spMk id="8" creationId="{ECC07320-C2CA-4E29-8481-9D9E143C7788}"/>
          </ac:spMkLst>
        </pc:spChg>
        <pc:spChg chg="add">
          <ac:chgData name="Joyre Bohanon" userId="a373a86f-74ce-4d7d-b444-af4d7e215183" providerId="ADAL" clId="{31FC08F1-074C-48CB-9947-E02ED6388E8B}" dt="2023-03-14T14:04:22.740" v="644" actId="26606"/>
          <ac:spMkLst>
            <pc:docMk/>
            <pc:sldMk cId="3700922432" sldId="260"/>
            <ac:spMk id="10" creationId="{178FB36B-5BFE-42CA-BC60-1115E0D95EEC}"/>
          </ac:spMkLst>
        </pc:spChg>
        <pc:picChg chg="add">
          <ac:chgData name="Joyre Bohanon" userId="a373a86f-74ce-4d7d-b444-af4d7e215183" providerId="ADAL" clId="{31FC08F1-074C-48CB-9947-E02ED6388E8B}" dt="2023-03-14T14:04:22.740" v="644" actId="26606"/>
          <ac:picMkLst>
            <pc:docMk/>
            <pc:sldMk cId="3700922432" sldId="260"/>
            <ac:picMk id="4" creationId="{B0024D9D-5EBF-1854-4F50-7DA8903DF676}"/>
          </ac:picMkLst>
        </pc:picChg>
      </pc:sldChg>
      <pc:sldChg chg="addSp delSp modSp mod ord setBg">
        <pc:chgData name="Joyre Bohanon" userId="a373a86f-74ce-4d7d-b444-af4d7e215183" providerId="ADAL" clId="{31FC08F1-074C-48CB-9947-E02ED6388E8B}" dt="2023-03-15T00:42:30.427" v="3647"/>
        <pc:sldMkLst>
          <pc:docMk/>
          <pc:sldMk cId="60048147" sldId="261"/>
        </pc:sldMkLst>
        <pc:spChg chg="mod">
          <ac:chgData name="Joyre Bohanon" userId="a373a86f-74ce-4d7d-b444-af4d7e215183" providerId="ADAL" clId="{31FC08F1-074C-48CB-9947-E02ED6388E8B}" dt="2023-03-15T00:25:45.943" v="3530" actId="1076"/>
          <ac:spMkLst>
            <pc:docMk/>
            <pc:sldMk cId="60048147" sldId="261"/>
            <ac:spMk id="2" creationId="{336ECFC1-06A4-ACA8-02CF-0F11E2D737E7}"/>
          </ac:spMkLst>
        </pc:spChg>
        <pc:spChg chg="mod ord">
          <ac:chgData name="Joyre Bohanon" userId="a373a86f-74ce-4d7d-b444-af4d7e215183" providerId="ADAL" clId="{31FC08F1-074C-48CB-9947-E02ED6388E8B}" dt="2023-03-14T21:34:36.605" v="1121" actId="14100"/>
          <ac:spMkLst>
            <pc:docMk/>
            <pc:sldMk cId="60048147" sldId="261"/>
            <ac:spMk id="3" creationId="{0B589A52-B414-B225-EE1C-5373DDAD3762}"/>
          </ac:spMkLst>
        </pc:spChg>
        <pc:spChg chg="add del">
          <ac:chgData name="Joyre Bohanon" userId="a373a86f-74ce-4d7d-b444-af4d7e215183" providerId="ADAL" clId="{31FC08F1-074C-48CB-9947-E02ED6388E8B}" dt="2023-03-14T14:23:40.591" v="1034" actId="26606"/>
          <ac:spMkLst>
            <pc:docMk/>
            <pc:sldMk cId="60048147" sldId="261"/>
            <ac:spMk id="10" creationId="{361DC183-07AE-409A-AB63-34A0C77B60E6}"/>
          </ac:spMkLst>
        </pc:spChg>
        <pc:spChg chg="add del">
          <ac:chgData name="Joyre Bohanon" userId="a373a86f-74ce-4d7d-b444-af4d7e215183" providerId="ADAL" clId="{31FC08F1-074C-48CB-9947-E02ED6388E8B}" dt="2023-03-14T14:23:40.591" v="1034" actId="26606"/>
          <ac:spMkLst>
            <pc:docMk/>
            <pc:sldMk cId="60048147" sldId="261"/>
            <ac:spMk id="12" creationId="{90464369-70FA-42AF-948F-80664CA7BFE5}"/>
          </ac:spMkLst>
        </pc:spChg>
        <pc:spChg chg="add del">
          <ac:chgData name="Joyre Bohanon" userId="a373a86f-74ce-4d7d-b444-af4d7e215183" providerId="ADAL" clId="{31FC08F1-074C-48CB-9947-E02ED6388E8B}" dt="2023-03-14T14:23:40.591" v="1034" actId="26606"/>
          <ac:spMkLst>
            <pc:docMk/>
            <pc:sldMk cId="60048147" sldId="261"/>
            <ac:spMk id="14" creationId="{A6604B49-AD5C-4590-B051-06C8222ECD99}"/>
          </ac:spMkLst>
        </pc:spChg>
        <pc:spChg chg="add del">
          <ac:chgData name="Joyre Bohanon" userId="a373a86f-74ce-4d7d-b444-af4d7e215183" providerId="ADAL" clId="{31FC08F1-074C-48CB-9947-E02ED6388E8B}" dt="2023-03-14T14:23:40.591" v="1034" actId="26606"/>
          <ac:spMkLst>
            <pc:docMk/>
            <pc:sldMk cId="60048147" sldId="261"/>
            <ac:spMk id="16" creationId="{CC552A98-EF7D-4D42-AB69-066B786AB55B}"/>
          </ac:spMkLst>
        </pc:spChg>
        <pc:spChg chg="add del">
          <ac:chgData name="Joyre Bohanon" userId="a373a86f-74ce-4d7d-b444-af4d7e215183" providerId="ADAL" clId="{31FC08F1-074C-48CB-9947-E02ED6388E8B}" dt="2023-03-14T14:23:40.591" v="1034" actId="26606"/>
          <ac:spMkLst>
            <pc:docMk/>
            <pc:sldMk cId="60048147" sldId="261"/>
            <ac:spMk id="18" creationId="{A648176E-454C-437C-B0FC-9B82FCF32B24}"/>
          </ac:spMkLst>
        </pc:spChg>
        <pc:spChg chg="add del">
          <ac:chgData name="Joyre Bohanon" userId="a373a86f-74ce-4d7d-b444-af4d7e215183" providerId="ADAL" clId="{31FC08F1-074C-48CB-9947-E02ED6388E8B}" dt="2023-03-14T14:23:59.598" v="1036" actId="26606"/>
          <ac:spMkLst>
            <pc:docMk/>
            <pc:sldMk cId="60048147" sldId="261"/>
            <ac:spMk id="23" creationId="{28D31E1B-0407-4223-9642-0B642CBF57D9}"/>
          </ac:spMkLst>
        </pc:spChg>
        <pc:spChg chg="add del">
          <ac:chgData name="Joyre Bohanon" userId="a373a86f-74ce-4d7d-b444-af4d7e215183" providerId="ADAL" clId="{31FC08F1-074C-48CB-9947-E02ED6388E8B}" dt="2023-03-14T14:23:59.598" v="1036" actId="26606"/>
          <ac:spMkLst>
            <pc:docMk/>
            <pc:sldMk cId="60048147" sldId="261"/>
            <ac:spMk id="30" creationId="{D5B0017B-2ECA-49AF-B397-DC140825DF8D}"/>
          </ac:spMkLst>
        </pc:spChg>
        <pc:spChg chg="add del">
          <ac:chgData name="Joyre Bohanon" userId="a373a86f-74ce-4d7d-b444-af4d7e215183" providerId="ADAL" clId="{31FC08F1-074C-48CB-9947-E02ED6388E8B}" dt="2023-03-14T14:23:59.598" v="1036" actId="26606"/>
          <ac:spMkLst>
            <pc:docMk/>
            <pc:sldMk cId="60048147" sldId="261"/>
            <ac:spMk id="32" creationId="{70E96339-907C-46C3-99AC-31179B6F0EBD}"/>
          </ac:spMkLst>
        </pc:spChg>
        <pc:spChg chg="add del">
          <ac:chgData name="Joyre Bohanon" userId="a373a86f-74ce-4d7d-b444-af4d7e215183" providerId="ADAL" clId="{31FC08F1-074C-48CB-9947-E02ED6388E8B}" dt="2023-03-14T14:25:29.358" v="1083" actId="26606"/>
          <ac:spMkLst>
            <pc:docMk/>
            <pc:sldMk cId="60048147" sldId="261"/>
            <ac:spMk id="39" creationId="{FFB60E8C-7224-44A4-87A0-46A1711DD2ED}"/>
          </ac:spMkLst>
        </pc:spChg>
        <pc:spChg chg="add del">
          <ac:chgData name="Joyre Bohanon" userId="a373a86f-74ce-4d7d-b444-af4d7e215183" providerId="ADAL" clId="{31FC08F1-074C-48CB-9947-E02ED6388E8B}" dt="2023-03-14T14:25:29.358" v="1083" actId="26606"/>
          <ac:spMkLst>
            <pc:docMk/>
            <pc:sldMk cId="60048147" sldId="261"/>
            <ac:spMk id="41" creationId="{5DA32751-37A2-45C0-BE94-63D375E27003}"/>
          </ac:spMkLst>
        </pc:spChg>
        <pc:spChg chg="add del">
          <ac:chgData name="Joyre Bohanon" userId="a373a86f-74ce-4d7d-b444-af4d7e215183" providerId="ADAL" clId="{31FC08F1-074C-48CB-9947-E02ED6388E8B}" dt="2023-03-14T14:25:29.358" v="1083" actId="26606"/>
          <ac:spMkLst>
            <pc:docMk/>
            <pc:sldMk cId="60048147" sldId="261"/>
            <ac:spMk id="43" creationId="{E659831F-0D9A-4C63-9EBB-8435B85A440F}"/>
          </ac:spMkLst>
        </pc:spChg>
        <pc:spChg chg="add del">
          <ac:chgData name="Joyre Bohanon" userId="a373a86f-74ce-4d7d-b444-af4d7e215183" providerId="ADAL" clId="{31FC08F1-074C-48CB-9947-E02ED6388E8B}" dt="2023-03-14T14:25:29.358" v="1083" actId="26606"/>
          <ac:spMkLst>
            <pc:docMk/>
            <pc:sldMk cId="60048147" sldId="261"/>
            <ac:spMk id="45" creationId="{5A55FBCD-CD42-40F5-8A1B-3203F9CAEEAA}"/>
          </ac:spMkLst>
        </pc:spChg>
        <pc:spChg chg="add">
          <ac:chgData name="Joyre Bohanon" userId="a373a86f-74ce-4d7d-b444-af4d7e215183" providerId="ADAL" clId="{31FC08F1-074C-48CB-9947-E02ED6388E8B}" dt="2023-03-14T14:25:29.358" v="1083" actId="26606"/>
          <ac:spMkLst>
            <pc:docMk/>
            <pc:sldMk cId="60048147" sldId="261"/>
            <ac:spMk id="51" creationId="{04812C46-200A-4DEB-A05E-3ED6C68C2387}"/>
          </ac:spMkLst>
        </pc:spChg>
        <pc:spChg chg="add">
          <ac:chgData name="Joyre Bohanon" userId="a373a86f-74ce-4d7d-b444-af4d7e215183" providerId="ADAL" clId="{31FC08F1-074C-48CB-9947-E02ED6388E8B}" dt="2023-03-14T14:25:29.358" v="1083" actId="26606"/>
          <ac:spMkLst>
            <pc:docMk/>
            <pc:sldMk cId="60048147" sldId="261"/>
            <ac:spMk id="53" creationId="{D1EA859B-E555-4109-94F3-6700E046E008}"/>
          </ac:spMkLst>
        </pc:spChg>
        <pc:grpChg chg="add del">
          <ac:chgData name="Joyre Bohanon" userId="a373a86f-74ce-4d7d-b444-af4d7e215183" providerId="ADAL" clId="{31FC08F1-074C-48CB-9947-E02ED6388E8B}" dt="2023-03-14T14:23:59.598" v="1036" actId="26606"/>
          <ac:grpSpMkLst>
            <pc:docMk/>
            <pc:sldMk cId="60048147" sldId="261"/>
            <ac:grpSpMk id="25" creationId="{AE1C45F0-260A-458C-96ED-C1F6D2151219}"/>
          </ac:grpSpMkLst>
        </pc:grpChg>
        <pc:picChg chg="add del mod">
          <ac:chgData name="Joyre Bohanon" userId="a373a86f-74ce-4d7d-b444-af4d7e215183" providerId="ADAL" clId="{31FC08F1-074C-48CB-9947-E02ED6388E8B}" dt="2023-03-14T14:25:11.252" v="1074" actId="21"/>
          <ac:picMkLst>
            <pc:docMk/>
            <pc:sldMk cId="60048147" sldId="261"/>
            <ac:picMk id="7" creationId="{9B922C93-DA38-B291-2935-1CFC670CA473}"/>
          </ac:picMkLst>
        </pc:picChg>
        <pc:picChg chg="add mod">
          <ac:chgData name="Joyre Bohanon" userId="a373a86f-74ce-4d7d-b444-af4d7e215183" providerId="ADAL" clId="{31FC08F1-074C-48CB-9947-E02ED6388E8B}" dt="2023-03-14T21:34:54.244" v="1123" actId="14100"/>
          <ac:picMkLst>
            <pc:docMk/>
            <pc:sldMk cId="60048147" sldId="261"/>
            <ac:picMk id="47" creationId="{DE286862-79BF-72BE-367E-A971858A8A39}"/>
          </ac:picMkLst>
        </pc:picChg>
        <pc:cxnChg chg="add del">
          <ac:chgData name="Joyre Bohanon" userId="a373a86f-74ce-4d7d-b444-af4d7e215183" providerId="ADAL" clId="{31FC08F1-074C-48CB-9947-E02ED6388E8B}" dt="2023-03-14T14:23:59.598" v="1036" actId="26606"/>
          <ac:cxnSpMkLst>
            <pc:docMk/>
            <pc:sldMk cId="60048147" sldId="261"/>
            <ac:cxnSpMk id="34" creationId="{6CF1BAF6-AD41-4082-B212-8A1F9A2E8779}"/>
          </ac:cxnSpMkLst>
        </pc:cxnChg>
      </pc:sldChg>
      <pc:sldChg chg="addSp delSp modSp add del mod modClrScheme chgLayout modNotesTx">
        <pc:chgData name="Joyre Bohanon" userId="a373a86f-74ce-4d7d-b444-af4d7e215183" providerId="ADAL" clId="{31FC08F1-074C-48CB-9947-E02ED6388E8B}" dt="2023-03-15T01:08:04.291" v="4876" actId="47"/>
        <pc:sldMkLst>
          <pc:docMk/>
          <pc:sldMk cId="3704225043" sldId="262"/>
        </pc:sldMkLst>
        <pc:spChg chg="del mod ord">
          <ac:chgData name="Joyre Bohanon" userId="a373a86f-74ce-4d7d-b444-af4d7e215183" providerId="ADAL" clId="{31FC08F1-074C-48CB-9947-E02ED6388E8B}" dt="2023-03-15T01:01:06.749" v="4638" actId="478"/>
          <ac:spMkLst>
            <pc:docMk/>
            <pc:sldMk cId="3704225043" sldId="262"/>
            <ac:spMk id="2" creationId="{22C9CE15-C8B5-26E7-DE90-035182C44DCC}"/>
          </ac:spMkLst>
        </pc:spChg>
        <pc:spChg chg="add mod ord">
          <ac:chgData name="Joyre Bohanon" userId="a373a86f-74ce-4d7d-b444-af4d7e215183" providerId="ADAL" clId="{31FC08F1-074C-48CB-9947-E02ED6388E8B}" dt="2023-03-15T01:01:27.757" v="4643" actId="14100"/>
          <ac:spMkLst>
            <pc:docMk/>
            <pc:sldMk cId="3704225043" sldId="262"/>
            <ac:spMk id="3" creationId="{376B9CC3-89C8-C3C6-DD08-20FE09271F20}"/>
          </ac:spMkLst>
        </pc:spChg>
        <pc:spChg chg="add del mod ord">
          <ac:chgData name="Joyre Bohanon" userId="a373a86f-74ce-4d7d-b444-af4d7e215183" providerId="ADAL" clId="{31FC08F1-074C-48CB-9947-E02ED6388E8B}" dt="2023-03-15T01:00:56.987" v="4637" actId="700"/>
          <ac:spMkLst>
            <pc:docMk/>
            <pc:sldMk cId="3704225043" sldId="262"/>
            <ac:spMk id="4" creationId="{40956C6B-B130-B9BD-D0C2-7407106B176A}"/>
          </ac:spMkLst>
        </pc:spChg>
        <pc:spChg chg="add mod ord">
          <ac:chgData name="Joyre Bohanon" userId="a373a86f-74ce-4d7d-b444-af4d7e215183" providerId="ADAL" clId="{31FC08F1-074C-48CB-9947-E02ED6388E8B}" dt="2023-03-15T01:01:42.741" v="4651" actId="20577"/>
          <ac:spMkLst>
            <pc:docMk/>
            <pc:sldMk cId="3704225043" sldId="262"/>
            <ac:spMk id="5" creationId="{0B484D59-2EE2-A652-5935-C68E4E24254C}"/>
          </ac:spMkLst>
        </pc:spChg>
        <pc:spChg chg="add mod ord">
          <ac:chgData name="Joyre Bohanon" userId="a373a86f-74ce-4d7d-b444-af4d7e215183" providerId="ADAL" clId="{31FC08F1-074C-48CB-9947-E02ED6388E8B}" dt="2023-03-15T01:01:59.716" v="4669" actId="20577"/>
          <ac:spMkLst>
            <pc:docMk/>
            <pc:sldMk cId="3704225043" sldId="262"/>
            <ac:spMk id="6" creationId="{6DFA01AE-D45F-17DB-0265-7EB27A78EE22}"/>
          </ac:spMkLst>
        </pc:spChg>
        <pc:spChg chg="add mod ord">
          <ac:chgData name="Joyre Bohanon" userId="a373a86f-74ce-4d7d-b444-af4d7e215183" providerId="ADAL" clId="{31FC08F1-074C-48CB-9947-E02ED6388E8B}" dt="2023-03-15T01:02:56.295" v="4823" actId="20577"/>
          <ac:spMkLst>
            <pc:docMk/>
            <pc:sldMk cId="3704225043" sldId="262"/>
            <ac:spMk id="7" creationId="{52C0E740-D305-3A19-D087-BB43CC3038A6}"/>
          </ac:spMkLst>
        </pc:spChg>
        <pc:spChg chg="add del mod">
          <ac:chgData name="Joyre Bohanon" userId="a373a86f-74ce-4d7d-b444-af4d7e215183" providerId="ADAL" clId="{31FC08F1-074C-48CB-9947-E02ED6388E8B}" dt="2023-03-15T01:01:13.606" v="4639" actId="478"/>
          <ac:spMkLst>
            <pc:docMk/>
            <pc:sldMk cId="3704225043" sldId="262"/>
            <ac:spMk id="9" creationId="{CADE1F70-8367-F52F-1A33-90DCED689528}"/>
          </ac:spMkLst>
        </pc:spChg>
      </pc:sldChg>
      <pc:sldChg chg="addSp delSp modSp mod setBg modClrScheme setClrOvrMap chgLayout modNotesTx">
        <pc:chgData name="Joyre Bohanon" userId="a373a86f-74ce-4d7d-b444-af4d7e215183" providerId="ADAL" clId="{31FC08F1-074C-48CB-9947-E02ED6388E8B}" dt="2023-03-15T00:37:30.252" v="3625" actId="255"/>
        <pc:sldMkLst>
          <pc:docMk/>
          <pc:sldMk cId="3274239177" sldId="263"/>
        </pc:sldMkLst>
        <pc:spChg chg="mod ord">
          <ac:chgData name="Joyre Bohanon" userId="a373a86f-74ce-4d7d-b444-af4d7e215183" providerId="ADAL" clId="{31FC08F1-074C-48CB-9947-E02ED6388E8B}" dt="2023-03-14T23:54:50.556" v="2879" actId="26606"/>
          <ac:spMkLst>
            <pc:docMk/>
            <pc:sldMk cId="3274239177" sldId="263"/>
            <ac:spMk id="2" creationId="{E98F6D2A-8714-B058-64DB-8F545C083629}"/>
          </ac:spMkLst>
        </pc:spChg>
        <pc:spChg chg="add del mod ord">
          <ac:chgData name="Joyre Bohanon" userId="a373a86f-74ce-4d7d-b444-af4d7e215183" providerId="ADAL" clId="{31FC08F1-074C-48CB-9947-E02ED6388E8B}" dt="2023-03-14T23:54:50.556" v="2879" actId="26606"/>
          <ac:spMkLst>
            <pc:docMk/>
            <pc:sldMk cId="3274239177" sldId="263"/>
            <ac:spMk id="3" creationId="{86CC6153-334B-EFDD-9D5A-2657D08D1E05}"/>
          </ac:spMkLst>
        </pc:spChg>
        <pc:spChg chg="add del">
          <ac:chgData name="Joyre Bohanon" userId="a373a86f-74ce-4d7d-b444-af4d7e215183" providerId="ADAL" clId="{31FC08F1-074C-48CB-9947-E02ED6388E8B}" dt="2023-03-14T23:54:43.083" v="2874" actId="26606"/>
          <ac:spMkLst>
            <pc:docMk/>
            <pc:sldMk cId="3274239177" sldId="263"/>
            <ac:spMk id="8" creationId="{4DA718D0-4865-4629-8134-44F68D41D574}"/>
          </ac:spMkLst>
        </pc:spChg>
        <pc:spChg chg="add del">
          <ac:chgData name="Joyre Bohanon" userId="a373a86f-74ce-4d7d-b444-af4d7e215183" providerId="ADAL" clId="{31FC08F1-074C-48CB-9947-E02ED6388E8B}" dt="2023-03-14T23:54:24.828" v="2870" actId="26606"/>
          <ac:spMkLst>
            <pc:docMk/>
            <pc:sldMk cId="3274239177" sldId="263"/>
            <ac:spMk id="9" creationId="{A1F6BF70-C7D1-4AF9-8DB4-BEEB8A9C3529}"/>
          </ac:spMkLst>
        </pc:spChg>
        <pc:spChg chg="add del">
          <ac:chgData name="Joyre Bohanon" userId="a373a86f-74ce-4d7d-b444-af4d7e215183" providerId="ADAL" clId="{31FC08F1-074C-48CB-9947-E02ED6388E8B}" dt="2023-03-14T23:54:24.828" v="2870" actId="26606"/>
          <ac:spMkLst>
            <pc:docMk/>
            <pc:sldMk cId="3274239177" sldId="263"/>
            <ac:spMk id="15" creationId="{2C1BBA94-3F40-40AA-8BB9-E69E25E537C1}"/>
          </ac:spMkLst>
        </pc:spChg>
        <pc:spChg chg="add del">
          <ac:chgData name="Joyre Bohanon" userId="a373a86f-74ce-4d7d-b444-af4d7e215183" providerId="ADAL" clId="{31FC08F1-074C-48CB-9947-E02ED6388E8B}" dt="2023-03-14T23:54:39.999" v="2872" actId="26606"/>
          <ac:spMkLst>
            <pc:docMk/>
            <pc:sldMk cId="3274239177" sldId="263"/>
            <ac:spMk id="25" creationId="{8DF67618-B87B-4195-8E24-3B126F79FF55}"/>
          </ac:spMkLst>
        </pc:spChg>
        <pc:spChg chg="add del">
          <ac:chgData name="Joyre Bohanon" userId="a373a86f-74ce-4d7d-b444-af4d7e215183" providerId="ADAL" clId="{31FC08F1-074C-48CB-9947-E02ED6388E8B}" dt="2023-03-14T23:54:39.999" v="2872" actId="26606"/>
          <ac:spMkLst>
            <pc:docMk/>
            <pc:sldMk cId="3274239177" sldId="263"/>
            <ac:spMk id="26" creationId="{64960379-9FF9-400A-A8A8-F5AB633FD3BF}"/>
          </ac:spMkLst>
        </pc:spChg>
        <pc:spChg chg="add del">
          <ac:chgData name="Joyre Bohanon" userId="a373a86f-74ce-4d7d-b444-af4d7e215183" providerId="ADAL" clId="{31FC08F1-074C-48CB-9947-E02ED6388E8B}" dt="2023-03-14T23:54:43.083" v="2874" actId="26606"/>
          <ac:spMkLst>
            <pc:docMk/>
            <pc:sldMk cId="3274239177" sldId="263"/>
            <ac:spMk id="32" creationId="{CBC4F608-B4B8-48C3-9572-C0F061B1CD99}"/>
          </ac:spMkLst>
        </pc:spChg>
        <pc:spChg chg="add del">
          <ac:chgData name="Joyre Bohanon" userId="a373a86f-74ce-4d7d-b444-af4d7e215183" providerId="ADAL" clId="{31FC08F1-074C-48CB-9947-E02ED6388E8B}" dt="2023-03-14T23:54:43.083" v="2874" actId="26606"/>
          <ac:spMkLst>
            <pc:docMk/>
            <pc:sldMk cId="3274239177" sldId="263"/>
            <ac:spMk id="33" creationId="{86CC6153-334B-EFDD-9D5A-2657D08D1E05}"/>
          </ac:spMkLst>
        </pc:spChg>
        <pc:spChg chg="add del">
          <ac:chgData name="Joyre Bohanon" userId="a373a86f-74ce-4d7d-b444-af4d7e215183" providerId="ADAL" clId="{31FC08F1-074C-48CB-9947-E02ED6388E8B}" dt="2023-03-14T23:54:45.425" v="2876" actId="26606"/>
          <ac:spMkLst>
            <pc:docMk/>
            <pc:sldMk cId="3274239177" sldId="263"/>
            <ac:spMk id="35" creationId="{9228552E-C8B1-4A80-8448-0787CE0FC704}"/>
          </ac:spMkLst>
        </pc:spChg>
        <pc:spChg chg="add del">
          <ac:chgData name="Joyre Bohanon" userId="a373a86f-74ce-4d7d-b444-af4d7e215183" providerId="ADAL" clId="{31FC08F1-074C-48CB-9947-E02ED6388E8B}" dt="2023-03-14T23:54:50.487" v="2878" actId="26606"/>
          <ac:spMkLst>
            <pc:docMk/>
            <pc:sldMk cId="3274239177" sldId="263"/>
            <ac:spMk id="38" creationId="{345A976A-8DE3-4B67-B94B-2044FDD12899}"/>
          </ac:spMkLst>
        </pc:spChg>
        <pc:spChg chg="add del">
          <ac:chgData name="Joyre Bohanon" userId="a373a86f-74ce-4d7d-b444-af4d7e215183" providerId="ADAL" clId="{31FC08F1-074C-48CB-9947-E02ED6388E8B}" dt="2023-03-14T23:54:50.487" v="2878" actId="26606"/>
          <ac:spMkLst>
            <pc:docMk/>
            <pc:sldMk cId="3274239177" sldId="263"/>
            <ac:spMk id="39" creationId="{6EAAA1B9-2DDB-49C9-A037-A523D2F13C15}"/>
          </ac:spMkLst>
        </pc:spChg>
        <pc:spChg chg="add">
          <ac:chgData name="Joyre Bohanon" userId="a373a86f-74ce-4d7d-b444-af4d7e215183" providerId="ADAL" clId="{31FC08F1-074C-48CB-9947-E02ED6388E8B}" dt="2023-03-14T23:54:50.556" v="2879" actId="26606"/>
          <ac:spMkLst>
            <pc:docMk/>
            <pc:sldMk cId="3274239177" sldId="263"/>
            <ac:spMk id="44" creationId="{A1F6BF70-C7D1-4AF9-8DB4-BEEB8A9C3529}"/>
          </ac:spMkLst>
        </pc:spChg>
        <pc:spChg chg="add">
          <ac:chgData name="Joyre Bohanon" userId="a373a86f-74ce-4d7d-b444-af4d7e215183" providerId="ADAL" clId="{31FC08F1-074C-48CB-9947-E02ED6388E8B}" dt="2023-03-14T23:54:50.556" v="2879" actId="26606"/>
          <ac:spMkLst>
            <pc:docMk/>
            <pc:sldMk cId="3274239177" sldId="263"/>
            <ac:spMk id="47" creationId="{2C1BBA94-3F40-40AA-8BB9-E69E25E537C1}"/>
          </ac:spMkLst>
        </pc:spChg>
        <pc:grpChg chg="add del">
          <ac:chgData name="Joyre Bohanon" userId="a373a86f-74ce-4d7d-b444-af4d7e215183" providerId="ADAL" clId="{31FC08F1-074C-48CB-9947-E02ED6388E8B}" dt="2023-03-14T23:54:43.083" v="2874" actId="26606"/>
          <ac:grpSpMkLst>
            <pc:docMk/>
            <pc:sldMk cId="3274239177" sldId="263"/>
            <ac:grpSpMk id="10" creationId="{65167ED7-6315-43AB-B1B6-C326D5FD8F84}"/>
          </ac:grpSpMkLst>
        </pc:grpChg>
        <pc:grpChg chg="add del">
          <ac:chgData name="Joyre Bohanon" userId="a373a86f-74ce-4d7d-b444-af4d7e215183" providerId="ADAL" clId="{31FC08F1-074C-48CB-9947-E02ED6388E8B}" dt="2023-03-14T23:54:24.828" v="2870" actId="26606"/>
          <ac:grpSpMkLst>
            <pc:docMk/>
            <pc:sldMk cId="3274239177" sldId="263"/>
            <ac:grpSpMk id="11" creationId="{0C66A8B6-1F6E-4FCC-93B9-B9986B6FD111}"/>
          </ac:grpSpMkLst>
        </pc:grpChg>
        <pc:grpChg chg="add del">
          <ac:chgData name="Joyre Bohanon" userId="a373a86f-74ce-4d7d-b444-af4d7e215183" providerId="ADAL" clId="{31FC08F1-074C-48CB-9947-E02ED6388E8B}" dt="2023-03-14T23:54:50.487" v="2878" actId="26606"/>
          <ac:grpSpMkLst>
            <pc:docMk/>
            <pc:sldMk cId="3274239177" sldId="263"/>
            <ac:grpSpMk id="13" creationId="{B441F8D5-EBCE-4FB9-91A9-3425971C1F99}"/>
          </ac:grpSpMkLst>
        </pc:grpChg>
        <pc:grpChg chg="add del">
          <ac:chgData name="Joyre Bohanon" userId="a373a86f-74ce-4d7d-b444-af4d7e215183" providerId="ADAL" clId="{31FC08F1-074C-48CB-9947-E02ED6388E8B}" dt="2023-03-14T23:54:39.999" v="2872" actId="26606"/>
          <ac:grpSpMkLst>
            <pc:docMk/>
            <pc:sldMk cId="3274239177" sldId="263"/>
            <ac:grpSpMk id="17" creationId="{43F5E015-E085-4624-B431-B42414448684}"/>
          </ac:grpSpMkLst>
        </pc:grpChg>
        <pc:grpChg chg="add del">
          <ac:chgData name="Joyre Bohanon" userId="a373a86f-74ce-4d7d-b444-af4d7e215183" providerId="ADAL" clId="{31FC08F1-074C-48CB-9947-E02ED6388E8B}" dt="2023-03-14T23:54:50.487" v="2878" actId="26606"/>
          <ac:grpSpMkLst>
            <pc:docMk/>
            <pc:sldMk cId="3274239177" sldId="263"/>
            <ac:grpSpMk id="19" creationId="{08701F99-7E4C-4B92-A4B5-307CDFB7A4DE}"/>
          </ac:grpSpMkLst>
        </pc:grpChg>
        <pc:grpChg chg="add del">
          <ac:chgData name="Joyre Bohanon" userId="a373a86f-74ce-4d7d-b444-af4d7e215183" providerId="ADAL" clId="{31FC08F1-074C-48CB-9947-E02ED6388E8B}" dt="2023-03-14T23:54:39.999" v="2872" actId="26606"/>
          <ac:grpSpMkLst>
            <pc:docMk/>
            <pc:sldMk cId="3274239177" sldId="263"/>
            <ac:grpSpMk id="27" creationId="{2C491629-AE25-486B-9B22-2CE4EE8F7E47}"/>
          </ac:grpSpMkLst>
        </pc:grpChg>
        <pc:grpChg chg="add">
          <ac:chgData name="Joyre Bohanon" userId="a373a86f-74ce-4d7d-b444-af4d7e215183" providerId="ADAL" clId="{31FC08F1-074C-48CB-9947-E02ED6388E8B}" dt="2023-03-14T23:54:50.556" v="2879" actId="26606"/>
          <ac:grpSpMkLst>
            <pc:docMk/>
            <pc:sldMk cId="3274239177" sldId="263"/>
            <ac:grpSpMk id="45" creationId="{0C66A8B6-1F6E-4FCC-93B9-B9986B6FD111}"/>
          </ac:grpSpMkLst>
        </pc:grpChg>
        <pc:graphicFrameChg chg="add del">
          <ac:chgData name="Joyre Bohanon" userId="a373a86f-74ce-4d7d-b444-af4d7e215183" providerId="ADAL" clId="{31FC08F1-074C-48CB-9947-E02ED6388E8B}" dt="2023-03-14T23:54:24.828" v="2870" actId="26606"/>
          <ac:graphicFrameMkLst>
            <pc:docMk/>
            <pc:sldMk cId="3274239177" sldId="263"/>
            <ac:graphicFrameMk id="5" creationId="{91362531-B3EA-EC95-927D-BD07BD297A7E}"/>
          </ac:graphicFrameMkLst>
        </pc:graphicFrameChg>
        <pc:graphicFrameChg chg="add del">
          <ac:chgData name="Joyre Bohanon" userId="a373a86f-74ce-4d7d-b444-af4d7e215183" providerId="ADAL" clId="{31FC08F1-074C-48CB-9947-E02ED6388E8B}" dt="2023-03-14T23:54:39.999" v="2872" actId="26606"/>
          <ac:graphicFrameMkLst>
            <pc:docMk/>
            <pc:sldMk cId="3274239177" sldId="263"/>
            <ac:graphicFrameMk id="29" creationId="{8D5AAB02-B75E-0373-430C-BC02E48EBF63}"/>
          </ac:graphicFrameMkLst>
        </pc:graphicFrameChg>
        <pc:graphicFrameChg chg="add del">
          <ac:chgData name="Joyre Bohanon" userId="a373a86f-74ce-4d7d-b444-af4d7e215183" providerId="ADAL" clId="{31FC08F1-074C-48CB-9947-E02ED6388E8B}" dt="2023-03-14T23:54:45.425" v="2876" actId="26606"/>
          <ac:graphicFrameMkLst>
            <pc:docMk/>
            <pc:sldMk cId="3274239177" sldId="263"/>
            <ac:graphicFrameMk id="36" creationId="{7FA9B5C3-CDCB-937A-363A-E8D00D115455}"/>
          </ac:graphicFrameMkLst>
        </pc:graphicFrameChg>
        <pc:graphicFrameChg chg="add del">
          <ac:chgData name="Joyre Bohanon" userId="a373a86f-74ce-4d7d-b444-af4d7e215183" providerId="ADAL" clId="{31FC08F1-074C-48CB-9947-E02ED6388E8B}" dt="2023-03-14T23:54:50.487" v="2878" actId="26606"/>
          <ac:graphicFrameMkLst>
            <pc:docMk/>
            <pc:sldMk cId="3274239177" sldId="263"/>
            <ac:graphicFrameMk id="42" creationId="{08D99FB7-1E90-FF63-47B4-4E7FFBB23DE0}"/>
          </ac:graphicFrameMkLst>
        </pc:graphicFrameChg>
        <pc:graphicFrameChg chg="add mod modGraphic">
          <ac:chgData name="Joyre Bohanon" userId="a373a86f-74ce-4d7d-b444-af4d7e215183" providerId="ADAL" clId="{31FC08F1-074C-48CB-9947-E02ED6388E8B}" dt="2023-03-15T00:37:30.252" v="3625" actId="255"/>
          <ac:graphicFrameMkLst>
            <pc:docMk/>
            <pc:sldMk cId="3274239177" sldId="263"/>
            <ac:graphicFrameMk id="48" creationId="{884AB813-D305-5853-04A7-1D878A1266EF}"/>
          </ac:graphicFrameMkLst>
        </pc:graphicFrameChg>
        <pc:picChg chg="add del">
          <ac:chgData name="Joyre Bohanon" userId="a373a86f-74ce-4d7d-b444-af4d7e215183" providerId="ADAL" clId="{31FC08F1-074C-48CB-9947-E02ED6388E8B}" dt="2023-03-14T23:54:45.425" v="2876" actId="26606"/>
          <ac:picMkLst>
            <pc:docMk/>
            <pc:sldMk cId="3274239177" sldId="263"/>
            <ac:picMk id="6" creationId="{51291E7B-2C83-B7C6-6C85-CA6CF7234B48}"/>
          </ac:picMkLst>
        </pc:picChg>
      </pc:sldChg>
      <pc:sldChg chg="addSp modSp mod setBg modClrScheme chgLayout">
        <pc:chgData name="Joyre Bohanon" userId="a373a86f-74ce-4d7d-b444-af4d7e215183" providerId="ADAL" clId="{31FC08F1-074C-48CB-9947-E02ED6388E8B}" dt="2023-03-14T14:06:11.548" v="804" actId="26606"/>
        <pc:sldMkLst>
          <pc:docMk/>
          <pc:sldMk cId="3249313732" sldId="264"/>
        </pc:sldMkLst>
        <pc:spChg chg="mod ord">
          <ac:chgData name="Joyre Bohanon" userId="a373a86f-74ce-4d7d-b444-af4d7e215183" providerId="ADAL" clId="{31FC08F1-074C-48CB-9947-E02ED6388E8B}" dt="2023-03-14T14:06:11.548" v="804" actId="26606"/>
          <ac:spMkLst>
            <pc:docMk/>
            <pc:sldMk cId="3249313732" sldId="264"/>
            <ac:spMk id="2" creationId="{A30FCBF1-4D13-3714-499E-8ED47F06B9D1}"/>
          </ac:spMkLst>
        </pc:spChg>
        <pc:spChg chg="add mod ord">
          <ac:chgData name="Joyre Bohanon" userId="a373a86f-74ce-4d7d-b444-af4d7e215183" providerId="ADAL" clId="{31FC08F1-074C-48CB-9947-E02ED6388E8B}" dt="2023-03-14T14:06:11.548" v="804" actId="26606"/>
          <ac:spMkLst>
            <pc:docMk/>
            <pc:sldMk cId="3249313732" sldId="264"/>
            <ac:spMk id="3" creationId="{F7E37FCC-1329-3539-63DE-EBD5BE316E1B}"/>
          </ac:spMkLst>
        </pc:spChg>
        <pc:spChg chg="add">
          <ac:chgData name="Joyre Bohanon" userId="a373a86f-74ce-4d7d-b444-af4d7e215183" providerId="ADAL" clId="{31FC08F1-074C-48CB-9947-E02ED6388E8B}" dt="2023-03-14T14:06:11.548" v="804" actId="26606"/>
          <ac:spMkLst>
            <pc:docMk/>
            <pc:sldMk cId="3249313732" sldId="264"/>
            <ac:spMk id="9" creationId="{6B5E2835-4E47-45B3-9CFE-732FF7B05472}"/>
          </ac:spMkLst>
        </pc:spChg>
        <pc:spChg chg="add">
          <ac:chgData name="Joyre Bohanon" userId="a373a86f-74ce-4d7d-b444-af4d7e215183" providerId="ADAL" clId="{31FC08F1-074C-48CB-9947-E02ED6388E8B}" dt="2023-03-14T14:06:11.548" v="804" actId="26606"/>
          <ac:spMkLst>
            <pc:docMk/>
            <pc:sldMk cId="3249313732" sldId="264"/>
            <ac:spMk id="11" creationId="{5B45AD5D-AA52-4F7B-9362-576A39AD9E09}"/>
          </ac:spMkLst>
        </pc:spChg>
        <pc:spChg chg="add">
          <ac:chgData name="Joyre Bohanon" userId="a373a86f-74ce-4d7d-b444-af4d7e215183" providerId="ADAL" clId="{31FC08F1-074C-48CB-9947-E02ED6388E8B}" dt="2023-03-14T14:06:11.548" v="804" actId="26606"/>
          <ac:spMkLst>
            <pc:docMk/>
            <pc:sldMk cId="3249313732" sldId="264"/>
            <ac:spMk id="13" creationId="{AEDD7960-4866-4399-BEF6-DD1431AB4E34}"/>
          </ac:spMkLst>
        </pc:spChg>
        <pc:spChg chg="add">
          <ac:chgData name="Joyre Bohanon" userId="a373a86f-74ce-4d7d-b444-af4d7e215183" providerId="ADAL" clId="{31FC08F1-074C-48CB-9947-E02ED6388E8B}" dt="2023-03-14T14:06:11.548" v="804" actId="26606"/>
          <ac:spMkLst>
            <pc:docMk/>
            <pc:sldMk cId="3249313732" sldId="264"/>
            <ac:spMk id="15" creationId="{55D4142C-5077-457F-A6AD-3FECFDB39685}"/>
          </ac:spMkLst>
        </pc:spChg>
        <pc:spChg chg="add">
          <ac:chgData name="Joyre Bohanon" userId="a373a86f-74ce-4d7d-b444-af4d7e215183" providerId="ADAL" clId="{31FC08F1-074C-48CB-9947-E02ED6388E8B}" dt="2023-03-14T14:06:11.548" v="804" actId="26606"/>
          <ac:spMkLst>
            <pc:docMk/>
            <pc:sldMk cId="3249313732" sldId="264"/>
            <ac:spMk id="17" creationId="{7A5F0580-5EE9-419F-96EE-B6529EF6E7D0}"/>
          </ac:spMkLst>
        </pc:spChg>
        <pc:picChg chg="add">
          <ac:chgData name="Joyre Bohanon" userId="a373a86f-74ce-4d7d-b444-af4d7e215183" providerId="ADAL" clId="{31FC08F1-074C-48CB-9947-E02ED6388E8B}" dt="2023-03-14T14:06:11.548" v="804" actId="26606"/>
          <ac:picMkLst>
            <pc:docMk/>
            <pc:sldMk cId="3249313732" sldId="264"/>
            <ac:picMk id="5" creationId="{2A536294-3FAE-06FF-393E-16DA221E309E}"/>
          </ac:picMkLst>
        </pc:picChg>
      </pc:sldChg>
      <pc:sldChg chg="addSp modSp del mod modClrScheme chgLayout">
        <pc:chgData name="Joyre Bohanon" userId="a373a86f-74ce-4d7d-b444-af4d7e215183" providerId="ADAL" clId="{31FC08F1-074C-48CB-9947-E02ED6388E8B}" dt="2023-03-15T00:54:49.678" v="4432" actId="47"/>
        <pc:sldMkLst>
          <pc:docMk/>
          <pc:sldMk cId="2640862830" sldId="265"/>
        </pc:sldMkLst>
        <pc:spChg chg="mod ord">
          <ac:chgData name="Joyre Bohanon" userId="a373a86f-74ce-4d7d-b444-af4d7e215183" providerId="ADAL" clId="{31FC08F1-074C-48CB-9947-E02ED6388E8B}" dt="2023-03-14T13:52:23.318" v="326" actId="700"/>
          <ac:spMkLst>
            <pc:docMk/>
            <pc:sldMk cId="2640862830" sldId="265"/>
            <ac:spMk id="2" creationId="{D4A3E7BA-D487-EAAA-5171-08AED6FFBD42}"/>
          </ac:spMkLst>
        </pc:spChg>
        <pc:spChg chg="add mod ord">
          <ac:chgData name="Joyre Bohanon" userId="a373a86f-74ce-4d7d-b444-af4d7e215183" providerId="ADAL" clId="{31FC08F1-074C-48CB-9947-E02ED6388E8B}" dt="2023-03-15T00:43:51.249" v="3650" actId="21"/>
          <ac:spMkLst>
            <pc:docMk/>
            <pc:sldMk cId="2640862830" sldId="265"/>
            <ac:spMk id="3" creationId="{734E7591-E5F8-2941-BF01-0DE5F5530533}"/>
          </ac:spMkLst>
        </pc:spChg>
      </pc:sldChg>
      <pc:sldChg chg="addSp delSp modSp mod setBg modClrScheme chgLayout modNotesTx">
        <pc:chgData name="Joyre Bohanon" userId="a373a86f-74ce-4d7d-b444-af4d7e215183" providerId="ADAL" clId="{31FC08F1-074C-48CB-9947-E02ED6388E8B}" dt="2023-03-15T00:26:36.799" v="3534" actId="1076"/>
        <pc:sldMkLst>
          <pc:docMk/>
          <pc:sldMk cId="1977815094" sldId="266"/>
        </pc:sldMkLst>
        <pc:spChg chg="mod ord">
          <ac:chgData name="Joyre Bohanon" userId="a373a86f-74ce-4d7d-b444-af4d7e215183" providerId="ADAL" clId="{31FC08F1-074C-48CB-9947-E02ED6388E8B}" dt="2023-03-15T00:17:27.206" v="3290" actId="20577"/>
          <ac:spMkLst>
            <pc:docMk/>
            <pc:sldMk cId="1977815094" sldId="266"/>
            <ac:spMk id="2" creationId="{43C52DD6-A6A0-FC4A-A626-7FCBDC5A6ED9}"/>
          </ac:spMkLst>
        </pc:spChg>
        <pc:spChg chg="add mod ord">
          <ac:chgData name="Joyre Bohanon" userId="a373a86f-74ce-4d7d-b444-af4d7e215183" providerId="ADAL" clId="{31FC08F1-074C-48CB-9947-E02ED6388E8B}" dt="2023-03-15T00:26:36.799" v="3534" actId="1076"/>
          <ac:spMkLst>
            <pc:docMk/>
            <pc:sldMk cId="1977815094" sldId="266"/>
            <ac:spMk id="3" creationId="{9DF79729-13DB-50AD-3CE4-AB132EE18F8A}"/>
          </ac:spMkLst>
        </pc:spChg>
        <pc:spChg chg="add mod">
          <ac:chgData name="Joyre Bohanon" userId="a373a86f-74ce-4d7d-b444-af4d7e215183" providerId="ADAL" clId="{31FC08F1-074C-48CB-9947-E02ED6388E8B}" dt="2023-03-15T00:26:30.879" v="3532" actId="1076"/>
          <ac:spMkLst>
            <pc:docMk/>
            <pc:sldMk cId="1977815094" sldId="266"/>
            <ac:spMk id="5" creationId="{6AE0E083-80DF-1598-5A38-E333F5B7E05C}"/>
          </ac:spMkLst>
        </pc:spChg>
        <pc:spChg chg="add del">
          <ac:chgData name="Joyre Bohanon" userId="a373a86f-74ce-4d7d-b444-af4d7e215183" providerId="ADAL" clId="{31FC08F1-074C-48CB-9947-E02ED6388E8B}" dt="2023-03-15T00:13:46.959" v="3206" actId="26606"/>
          <ac:spMkLst>
            <pc:docMk/>
            <pc:sldMk cId="1977815094" sldId="266"/>
            <ac:spMk id="9" creationId="{2550BE34-C2B8-49B8-8519-67A8CAD51AE9}"/>
          </ac:spMkLst>
        </pc:spChg>
        <pc:spChg chg="add del">
          <ac:chgData name="Joyre Bohanon" userId="a373a86f-74ce-4d7d-b444-af4d7e215183" providerId="ADAL" clId="{31FC08F1-074C-48CB-9947-E02ED6388E8B}" dt="2023-03-15T00:13:46.959" v="3206" actId="26606"/>
          <ac:spMkLst>
            <pc:docMk/>
            <pc:sldMk cId="1977815094" sldId="266"/>
            <ac:spMk id="11" creationId="{A7457DD9-5A45-400A-AB4B-4B4EDECA25F1}"/>
          </ac:spMkLst>
        </pc:spChg>
        <pc:spChg chg="add del">
          <ac:chgData name="Joyre Bohanon" userId="a373a86f-74ce-4d7d-b444-af4d7e215183" providerId="ADAL" clId="{31FC08F1-074C-48CB-9947-E02ED6388E8B}" dt="2023-03-15T00:13:46.959" v="3206" actId="26606"/>
          <ac:spMkLst>
            <pc:docMk/>
            <pc:sldMk cId="1977815094" sldId="266"/>
            <ac:spMk id="13" creationId="{441CF7D6-A660-431A-B0BB-140A0D5556B6}"/>
          </ac:spMkLst>
        </pc:spChg>
        <pc:spChg chg="add del">
          <ac:chgData name="Joyre Bohanon" userId="a373a86f-74ce-4d7d-b444-af4d7e215183" providerId="ADAL" clId="{31FC08F1-074C-48CB-9947-E02ED6388E8B}" dt="2023-03-15T00:13:46.959" v="3206" actId="26606"/>
          <ac:spMkLst>
            <pc:docMk/>
            <pc:sldMk cId="1977815094" sldId="266"/>
            <ac:spMk id="15" creationId="{0570A85B-3810-4F95-97B0-CBF4CCDB381C}"/>
          </ac:spMkLst>
        </pc:spChg>
        <pc:spChg chg="add">
          <ac:chgData name="Joyre Bohanon" userId="a373a86f-74ce-4d7d-b444-af4d7e215183" providerId="ADAL" clId="{31FC08F1-074C-48CB-9947-E02ED6388E8B}" dt="2023-03-15T00:13:46.959" v="3206" actId="26606"/>
          <ac:spMkLst>
            <pc:docMk/>
            <pc:sldMk cId="1977815094" sldId="266"/>
            <ac:spMk id="20" creationId="{058A14AF-9FB5-4CC7-BA35-E8E85D3EDF0E}"/>
          </ac:spMkLst>
        </pc:spChg>
        <pc:spChg chg="add">
          <ac:chgData name="Joyre Bohanon" userId="a373a86f-74ce-4d7d-b444-af4d7e215183" providerId="ADAL" clId="{31FC08F1-074C-48CB-9947-E02ED6388E8B}" dt="2023-03-15T00:13:46.959" v="3206" actId="26606"/>
          <ac:spMkLst>
            <pc:docMk/>
            <pc:sldMk cId="1977815094" sldId="266"/>
            <ac:spMk id="22" creationId="{3A9A4357-BD1D-4622-A4FE-766E6AB8DE84}"/>
          </ac:spMkLst>
        </pc:spChg>
        <pc:spChg chg="add">
          <ac:chgData name="Joyre Bohanon" userId="a373a86f-74ce-4d7d-b444-af4d7e215183" providerId="ADAL" clId="{31FC08F1-074C-48CB-9947-E02ED6388E8B}" dt="2023-03-15T00:13:46.959" v="3206" actId="26606"/>
          <ac:spMkLst>
            <pc:docMk/>
            <pc:sldMk cId="1977815094" sldId="266"/>
            <ac:spMk id="24" creationId="{E659831F-0D9A-4C63-9EBB-8435B85A440F}"/>
          </ac:spMkLst>
        </pc:spChg>
        <pc:spChg chg="add">
          <ac:chgData name="Joyre Bohanon" userId="a373a86f-74ce-4d7d-b444-af4d7e215183" providerId="ADAL" clId="{31FC08F1-074C-48CB-9947-E02ED6388E8B}" dt="2023-03-15T00:13:46.959" v="3206" actId="26606"/>
          <ac:spMkLst>
            <pc:docMk/>
            <pc:sldMk cId="1977815094" sldId="266"/>
            <ac:spMk id="26" creationId="{E6995CE5-F890-4ABA-82A2-26507CE8D2A3}"/>
          </ac:spMkLst>
        </pc:spChg>
        <pc:picChg chg="mod">
          <ac:chgData name="Joyre Bohanon" userId="a373a86f-74ce-4d7d-b444-af4d7e215183" providerId="ADAL" clId="{31FC08F1-074C-48CB-9947-E02ED6388E8B}" dt="2023-03-15T00:26:33.031" v="3533" actId="1076"/>
          <ac:picMkLst>
            <pc:docMk/>
            <pc:sldMk cId="1977815094" sldId="266"/>
            <ac:picMk id="4" creationId="{15883104-BB95-2F73-1EFF-561D2182B7A1}"/>
          </ac:picMkLst>
        </pc:picChg>
      </pc:sldChg>
      <pc:sldChg chg="addSp delSp modSp new mod ord">
        <pc:chgData name="Joyre Bohanon" userId="a373a86f-74ce-4d7d-b444-af4d7e215183" providerId="ADAL" clId="{31FC08F1-074C-48CB-9947-E02ED6388E8B}" dt="2023-03-15T01:09:54.260" v="4894"/>
        <pc:sldMkLst>
          <pc:docMk/>
          <pc:sldMk cId="1594630371" sldId="267"/>
        </pc:sldMkLst>
        <pc:spChg chg="mod">
          <ac:chgData name="Joyre Bohanon" userId="a373a86f-74ce-4d7d-b444-af4d7e215183" providerId="ADAL" clId="{31FC08F1-074C-48CB-9947-E02ED6388E8B}" dt="2023-03-14T14:07:56.438" v="816" actId="20577"/>
          <ac:spMkLst>
            <pc:docMk/>
            <pc:sldMk cId="1594630371" sldId="267"/>
            <ac:spMk id="2" creationId="{2C4DD4E0-98A7-E7EF-2D66-BD5C38DDF0C6}"/>
          </ac:spMkLst>
        </pc:spChg>
        <pc:spChg chg="add del mod">
          <ac:chgData name="Joyre Bohanon" userId="a373a86f-74ce-4d7d-b444-af4d7e215183" providerId="ADAL" clId="{31FC08F1-074C-48CB-9947-E02ED6388E8B}" dt="2023-03-14T22:19:00.424" v="1170" actId="21"/>
          <ac:spMkLst>
            <pc:docMk/>
            <pc:sldMk cId="1594630371" sldId="267"/>
            <ac:spMk id="4" creationId="{FEB39720-D99F-78C6-3863-FA831196259B}"/>
          </ac:spMkLst>
        </pc:spChg>
        <pc:spChg chg="add del mod">
          <ac:chgData name="Joyre Bohanon" userId="a373a86f-74ce-4d7d-b444-af4d7e215183" providerId="ADAL" clId="{31FC08F1-074C-48CB-9947-E02ED6388E8B}" dt="2023-03-14T22:19:00.424" v="1170" actId="21"/>
          <ac:spMkLst>
            <pc:docMk/>
            <pc:sldMk cId="1594630371" sldId="267"/>
            <ac:spMk id="5" creationId="{2189563F-5BA3-DA07-64CF-C294BB7710BD}"/>
          </ac:spMkLst>
        </pc:spChg>
      </pc:sldChg>
      <pc:sldChg chg="addSp delSp modSp mod ord setBg modNotesTx">
        <pc:chgData name="Joyre Bohanon" userId="a373a86f-74ce-4d7d-b444-af4d7e215183" providerId="ADAL" clId="{31FC08F1-074C-48CB-9947-E02ED6388E8B}" dt="2023-03-15T14:55:34.882" v="5183" actId="20577"/>
        <pc:sldMkLst>
          <pc:docMk/>
          <pc:sldMk cId="2026298504" sldId="268"/>
        </pc:sldMkLst>
        <pc:spChg chg="mod">
          <ac:chgData name="Joyre Bohanon" userId="a373a86f-74ce-4d7d-b444-af4d7e215183" providerId="ADAL" clId="{31FC08F1-074C-48CB-9947-E02ED6388E8B}" dt="2023-03-15T00:35:24.787" v="3601" actId="26606"/>
          <ac:spMkLst>
            <pc:docMk/>
            <pc:sldMk cId="2026298504" sldId="268"/>
            <ac:spMk id="2" creationId="{F262C3D6-E866-DF93-D5B7-615F2EE91819}"/>
          </ac:spMkLst>
        </pc:spChg>
        <pc:spChg chg="add del mod">
          <ac:chgData name="Joyre Bohanon" userId="a373a86f-74ce-4d7d-b444-af4d7e215183" providerId="ADAL" clId="{31FC08F1-074C-48CB-9947-E02ED6388E8B}" dt="2023-03-15T00:34:38.327" v="3599" actId="26606"/>
          <ac:spMkLst>
            <pc:docMk/>
            <pc:sldMk cId="2026298504" sldId="268"/>
            <ac:spMk id="3" creationId="{3236A48E-6B75-E7FA-E11A-7D6929910559}"/>
          </ac:spMkLst>
        </pc:spChg>
        <pc:spChg chg="add del">
          <ac:chgData name="Joyre Bohanon" userId="a373a86f-74ce-4d7d-b444-af4d7e215183" providerId="ADAL" clId="{31FC08F1-074C-48CB-9947-E02ED6388E8B}" dt="2023-03-15T00:33:35.183" v="3588" actId="26606"/>
          <ac:spMkLst>
            <pc:docMk/>
            <pc:sldMk cId="2026298504" sldId="268"/>
            <ac:spMk id="8" creationId="{B6CDA21F-E7AF-4C75-8395-33F58D5B0E45}"/>
          </ac:spMkLst>
        </pc:spChg>
        <pc:spChg chg="add del">
          <ac:chgData name="Joyre Bohanon" userId="a373a86f-74ce-4d7d-b444-af4d7e215183" providerId="ADAL" clId="{31FC08F1-074C-48CB-9947-E02ED6388E8B}" dt="2023-03-15T00:33:35.183" v="3588" actId="26606"/>
          <ac:spMkLst>
            <pc:docMk/>
            <pc:sldMk cId="2026298504" sldId="268"/>
            <ac:spMk id="15" creationId="{D5B0017B-2ECA-49AF-B397-DC140825DF8D}"/>
          </ac:spMkLst>
        </pc:spChg>
        <pc:spChg chg="add del">
          <ac:chgData name="Joyre Bohanon" userId="a373a86f-74ce-4d7d-b444-af4d7e215183" providerId="ADAL" clId="{31FC08F1-074C-48CB-9947-E02ED6388E8B}" dt="2023-03-15T00:34:38.327" v="3599" actId="26606"/>
          <ac:spMkLst>
            <pc:docMk/>
            <pc:sldMk cId="2026298504" sldId="268"/>
            <ac:spMk id="19" creationId="{081EA652-8C6A-4E69-BEB9-170809474553}"/>
          </ac:spMkLst>
        </pc:spChg>
        <pc:spChg chg="add del">
          <ac:chgData name="Joyre Bohanon" userId="a373a86f-74ce-4d7d-b444-af4d7e215183" providerId="ADAL" clId="{31FC08F1-074C-48CB-9947-E02ED6388E8B}" dt="2023-03-15T00:34:38.327" v="3599" actId="26606"/>
          <ac:spMkLst>
            <pc:docMk/>
            <pc:sldMk cId="2026298504" sldId="268"/>
            <ac:spMk id="20" creationId="{5298780A-33B9-4EA2-8F67-DE68AD62841B}"/>
          </ac:spMkLst>
        </pc:spChg>
        <pc:spChg chg="add del">
          <ac:chgData name="Joyre Bohanon" userId="a373a86f-74ce-4d7d-b444-af4d7e215183" providerId="ADAL" clId="{31FC08F1-074C-48CB-9947-E02ED6388E8B}" dt="2023-03-15T00:34:38.327" v="3599" actId="26606"/>
          <ac:spMkLst>
            <pc:docMk/>
            <pc:sldMk cId="2026298504" sldId="268"/>
            <ac:spMk id="21" creationId="{7F488E8B-4E1E-4402-8935-D4E6C02615C7}"/>
          </ac:spMkLst>
        </pc:spChg>
        <pc:spChg chg="add del">
          <ac:chgData name="Joyre Bohanon" userId="a373a86f-74ce-4d7d-b444-af4d7e215183" providerId="ADAL" clId="{31FC08F1-074C-48CB-9947-E02ED6388E8B}" dt="2023-03-15T00:34:38.261" v="3598" actId="26606"/>
          <ac:spMkLst>
            <pc:docMk/>
            <pc:sldMk cId="2026298504" sldId="268"/>
            <ac:spMk id="26" creationId="{081EA652-8C6A-4E69-BEB9-170809474553}"/>
          </ac:spMkLst>
        </pc:spChg>
        <pc:spChg chg="add del">
          <ac:chgData name="Joyre Bohanon" userId="a373a86f-74ce-4d7d-b444-af4d7e215183" providerId="ADAL" clId="{31FC08F1-074C-48CB-9947-E02ED6388E8B}" dt="2023-03-15T00:34:37.189" v="3595" actId="26606"/>
          <ac:spMkLst>
            <pc:docMk/>
            <pc:sldMk cId="2026298504" sldId="268"/>
            <ac:spMk id="27" creationId="{C05CBC3C-2E5A-4839-8B9B-2E5A6ADF0F58}"/>
          </ac:spMkLst>
        </pc:spChg>
        <pc:spChg chg="add del">
          <ac:chgData name="Joyre Bohanon" userId="a373a86f-74ce-4d7d-b444-af4d7e215183" providerId="ADAL" clId="{31FC08F1-074C-48CB-9947-E02ED6388E8B}" dt="2023-03-15T00:34:38.261" v="3598" actId="26606"/>
          <ac:spMkLst>
            <pc:docMk/>
            <pc:sldMk cId="2026298504" sldId="268"/>
            <ac:spMk id="28" creationId="{5298780A-33B9-4EA2-8F67-DE68AD62841B}"/>
          </ac:spMkLst>
        </pc:spChg>
        <pc:spChg chg="add del">
          <ac:chgData name="Joyre Bohanon" userId="a373a86f-74ce-4d7d-b444-af4d7e215183" providerId="ADAL" clId="{31FC08F1-074C-48CB-9947-E02ED6388E8B}" dt="2023-03-15T00:34:37.189" v="3595" actId="26606"/>
          <ac:spMkLst>
            <pc:docMk/>
            <pc:sldMk cId="2026298504" sldId="268"/>
            <ac:spMk id="29" creationId="{DB5B423A-57CC-4C58-AA26-8E2E862B03A0}"/>
          </ac:spMkLst>
        </pc:spChg>
        <pc:spChg chg="add del">
          <ac:chgData name="Joyre Bohanon" userId="a373a86f-74ce-4d7d-b444-af4d7e215183" providerId="ADAL" clId="{31FC08F1-074C-48CB-9947-E02ED6388E8B}" dt="2023-03-15T00:34:38.261" v="3598" actId="26606"/>
          <ac:spMkLst>
            <pc:docMk/>
            <pc:sldMk cId="2026298504" sldId="268"/>
            <ac:spMk id="30" creationId="{7F488E8B-4E1E-4402-8935-D4E6C02615C7}"/>
          </ac:spMkLst>
        </pc:spChg>
        <pc:spChg chg="add del">
          <ac:chgData name="Joyre Bohanon" userId="a373a86f-74ce-4d7d-b444-af4d7e215183" providerId="ADAL" clId="{31FC08F1-074C-48CB-9947-E02ED6388E8B}" dt="2023-03-15T00:34:38.261" v="3598" actId="26606"/>
          <ac:spMkLst>
            <pc:docMk/>
            <pc:sldMk cId="2026298504" sldId="268"/>
            <ac:spMk id="31" creationId="{3236A48E-6B75-E7FA-E11A-7D6929910559}"/>
          </ac:spMkLst>
        </pc:spChg>
        <pc:spChg chg="add del">
          <ac:chgData name="Joyre Bohanon" userId="a373a86f-74ce-4d7d-b444-af4d7e215183" providerId="ADAL" clId="{31FC08F1-074C-48CB-9947-E02ED6388E8B}" dt="2023-03-15T00:35:24.787" v="3601" actId="26606"/>
          <ac:spMkLst>
            <pc:docMk/>
            <pc:sldMk cId="2026298504" sldId="268"/>
            <ac:spMk id="33" creationId="{56E9B3E6-E277-4D68-BA48-9CB43FFBD6E2}"/>
          </ac:spMkLst>
        </pc:spChg>
        <pc:spChg chg="add del">
          <ac:chgData name="Joyre Bohanon" userId="a373a86f-74ce-4d7d-b444-af4d7e215183" providerId="ADAL" clId="{31FC08F1-074C-48CB-9947-E02ED6388E8B}" dt="2023-03-15T00:35:24.787" v="3601" actId="26606"/>
          <ac:spMkLst>
            <pc:docMk/>
            <pc:sldMk cId="2026298504" sldId="268"/>
            <ac:spMk id="34" creationId="{D5B0017B-2ECA-49AF-B397-DC140825DF8D}"/>
          </ac:spMkLst>
        </pc:spChg>
        <pc:spChg chg="add del">
          <ac:chgData name="Joyre Bohanon" userId="a373a86f-74ce-4d7d-b444-af4d7e215183" providerId="ADAL" clId="{31FC08F1-074C-48CB-9947-E02ED6388E8B}" dt="2023-03-15T00:35:24.787" v="3601" actId="26606"/>
          <ac:spMkLst>
            <pc:docMk/>
            <pc:sldMk cId="2026298504" sldId="268"/>
            <ac:spMk id="45" creationId="{257363FD-7E77-4145-9483-331A807ADF0E}"/>
          </ac:spMkLst>
        </pc:spChg>
        <pc:grpChg chg="add del">
          <ac:chgData name="Joyre Bohanon" userId="a373a86f-74ce-4d7d-b444-af4d7e215183" providerId="ADAL" clId="{31FC08F1-074C-48CB-9947-E02ED6388E8B}" dt="2023-03-15T00:33:35.183" v="3588" actId="26606"/>
          <ac:grpSpMkLst>
            <pc:docMk/>
            <pc:sldMk cId="2026298504" sldId="268"/>
            <ac:grpSpMk id="10" creationId="{AE1C45F0-260A-458C-96ED-C1F6D2151219}"/>
          </ac:grpSpMkLst>
        </pc:grpChg>
        <pc:grpChg chg="add del">
          <ac:chgData name="Joyre Bohanon" userId="a373a86f-74ce-4d7d-b444-af4d7e215183" providerId="ADAL" clId="{31FC08F1-074C-48CB-9947-E02ED6388E8B}" dt="2023-03-15T00:35:24.787" v="3601" actId="26606"/>
          <ac:grpSpMkLst>
            <pc:docMk/>
            <pc:sldMk cId="2026298504" sldId="268"/>
            <ac:grpSpMk id="35" creationId="{AE1C45F0-260A-458C-96ED-C1F6D2151219}"/>
          </ac:grpSpMkLst>
        </pc:grpChg>
        <pc:graphicFrameChg chg="add del">
          <ac:chgData name="Joyre Bohanon" userId="a373a86f-74ce-4d7d-b444-af4d7e215183" providerId="ADAL" clId="{31FC08F1-074C-48CB-9947-E02ED6388E8B}" dt="2023-03-15T00:34:37.189" v="3595" actId="26606"/>
          <ac:graphicFrameMkLst>
            <pc:docMk/>
            <pc:sldMk cId="2026298504" sldId="268"/>
            <ac:graphicFrameMk id="23" creationId="{9A83AAEA-BFAC-5072-8B99-9FFC4F626E36}"/>
          </ac:graphicFrameMkLst>
        </pc:graphicFrameChg>
        <pc:graphicFrameChg chg="add mod modGraphic">
          <ac:chgData name="Joyre Bohanon" userId="a373a86f-74ce-4d7d-b444-af4d7e215183" providerId="ADAL" clId="{31FC08F1-074C-48CB-9947-E02ED6388E8B}" dt="2023-03-15T00:35:24.787" v="3601" actId="26606"/>
          <ac:graphicFrameMkLst>
            <pc:docMk/>
            <pc:sldMk cId="2026298504" sldId="268"/>
            <ac:graphicFrameMk id="39" creationId="{FB023027-6E73-9B12-02C0-7FC6CD11168C}"/>
          </ac:graphicFrameMkLst>
        </pc:graphicFrameChg>
        <pc:picChg chg="add del">
          <ac:chgData name="Joyre Bohanon" userId="a373a86f-74ce-4d7d-b444-af4d7e215183" providerId="ADAL" clId="{31FC08F1-074C-48CB-9947-E02ED6388E8B}" dt="2023-03-15T00:35:24.787" v="3601" actId="26606"/>
          <ac:picMkLst>
            <pc:docMk/>
            <pc:sldMk cId="2026298504" sldId="268"/>
            <ac:picMk id="41" creationId="{A71A4833-E3FE-AE70-FD8E-3A2C62412927}"/>
          </ac:picMkLst>
        </pc:picChg>
        <pc:cxnChg chg="add del">
          <ac:chgData name="Joyre Bohanon" userId="a373a86f-74ce-4d7d-b444-af4d7e215183" providerId="ADAL" clId="{31FC08F1-074C-48CB-9947-E02ED6388E8B}" dt="2023-03-15T00:33:35.183" v="3588" actId="26606"/>
          <ac:cxnSpMkLst>
            <pc:docMk/>
            <pc:sldMk cId="2026298504" sldId="268"/>
            <ac:cxnSpMk id="17" creationId="{6CF1BAF6-AD41-4082-B212-8A1F9A2E8779}"/>
          </ac:cxnSpMkLst>
        </pc:cxnChg>
        <pc:cxnChg chg="add del">
          <ac:chgData name="Joyre Bohanon" userId="a373a86f-74ce-4d7d-b444-af4d7e215183" providerId="ADAL" clId="{31FC08F1-074C-48CB-9947-E02ED6388E8B}" dt="2023-03-15T00:35:24.787" v="3601" actId="26606"/>
          <ac:cxnSpMkLst>
            <pc:docMk/>
            <pc:sldMk cId="2026298504" sldId="268"/>
            <ac:cxnSpMk id="36" creationId="{6CF1BAF6-AD41-4082-B212-8A1F9A2E8779}"/>
          </ac:cxnSpMkLst>
        </pc:cxnChg>
      </pc:sldChg>
      <pc:sldChg chg="del">
        <pc:chgData name="Joyre Bohanon" userId="a373a86f-74ce-4d7d-b444-af4d7e215183" providerId="ADAL" clId="{31FC08F1-074C-48CB-9947-E02ED6388E8B}" dt="2023-03-14T23:46:24.112" v="2426" actId="47"/>
        <pc:sldMkLst>
          <pc:docMk/>
          <pc:sldMk cId="1608430419" sldId="270"/>
        </pc:sldMkLst>
      </pc:sldChg>
      <pc:sldChg chg="modSp del mod">
        <pc:chgData name="Joyre Bohanon" userId="a373a86f-74ce-4d7d-b444-af4d7e215183" providerId="ADAL" clId="{31FC08F1-074C-48CB-9947-E02ED6388E8B}" dt="2023-03-14T23:46:25.920" v="2427" actId="47"/>
        <pc:sldMkLst>
          <pc:docMk/>
          <pc:sldMk cId="1801986301" sldId="271"/>
        </pc:sldMkLst>
        <pc:spChg chg="mod">
          <ac:chgData name="Joyre Bohanon" userId="a373a86f-74ce-4d7d-b444-af4d7e215183" providerId="ADAL" clId="{31FC08F1-074C-48CB-9947-E02ED6388E8B}" dt="2023-03-14T23:45:29.732" v="2420" actId="21"/>
          <ac:spMkLst>
            <pc:docMk/>
            <pc:sldMk cId="1801986301" sldId="271"/>
            <ac:spMk id="3" creationId="{60B88F9D-606E-AA47-4A94-B62814DD389F}"/>
          </ac:spMkLst>
        </pc:spChg>
      </pc:sldChg>
      <pc:sldChg chg="modSp del mod">
        <pc:chgData name="Joyre Bohanon" userId="a373a86f-74ce-4d7d-b444-af4d7e215183" providerId="ADAL" clId="{31FC08F1-074C-48CB-9947-E02ED6388E8B}" dt="2023-03-14T23:46:27.488" v="2428" actId="47"/>
        <pc:sldMkLst>
          <pc:docMk/>
          <pc:sldMk cId="3773837500" sldId="272"/>
        </pc:sldMkLst>
        <pc:spChg chg="mod">
          <ac:chgData name="Joyre Bohanon" userId="a373a86f-74ce-4d7d-b444-af4d7e215183" providerId="ADAL" clId="{31FC08F1-074C-48CB-9947-E02ED6388E8B}" dt="2023-03-14T23:45:42.209" v="2422" actId="21"/>
          <ac:spMkLst>
            <pc:docMk/>
            <pc:sldMk cId="3773837500" sldId="272"/>
            <ac:spMk id="3" creationId="{8851F39F-43D2-4780-C638-798EFC4C1A9D}"/>
          </ac:spMkLst>
        </pc:spChg>
      </pc:sldChg>
      <pc:sldChg chg="addSp delSp modSp mod setBg modNotesTx">
        <pc:chgData name="Joyre Bohanon" userId="a373a86f-74ce-4d7d-b444-af4d7e215183" providerId="ADAL" clId="{31FC08F1-074C-48CB-9947-E02ED6388E8B}" dt="2023-03-15T00:31:21.838" v="3583" actId="14100"/>
        <pc:sldMkLst>
          <pc:docMk/>
          <pc:sldMk cId="1776922276" sldId="277"/>
        </pc:sldMkLst>
        <pc:spChg chg="mod">
          <ac:chgData name="Joyre Bohanon" userId="a373a86f-74ce-4d7d-b444-af4d7e215183" providerId="ADAL" clId="{31FC08F1-074C-48CB-9947-E02ED6388E8B}" dt="2023-03-15T00:01:47.639" v="2973" actId="26606"/>
          <ac:spMkLst>
            <pc:docMk/>
            <pc:sldMk cId="1776922276" sldId="277"/>
            <ac:spMk id="2" creationId="{E38163E1-F2A0-550D-3A86-006269384E9A}"/>
          </ac:spMkLst>
        </pc:spChg>
        <pc:spChg chg="mod ord">
          <ac:chgData name="Joyre Bohanon" userId="a373a86f-74ce-4d7d-b444-af4d7e215183" providerId="ADAL" clId="{31FC08F1-074C-48CB-9947-E02ED6388E8B}" dt="2023-03-15T00:07:48.424" v="3097" actId="1076"/>
          <ac:spMkLst>
            <pc:docMk/>
            <pc:sldMk cId="1776922276" sldId="277"/>
            <ac:spMk id="3" creationId="{9E2875A9-558E-3F3D-AD19-91AF8482426F}"/>
          </ac:spMkLst>
        </pc:spChg>
        <pc:spChg chg="add del">
          <ac:chgData name="Joyre Bohanon" userId="a373a86f-74ce-4d7d-b444-af4d7e215183" providerId="ADAL" clId="{31FC08F1-074C-48CB-9947-E02ED6388E8B}" dt="2023-03-15T00:01:17.691" v="2970" actId="26606"/>
          <ac:spMkLst>
            <pc:docMk/>
            <pc:sldMk cId="1776922276" sldId="277"/>
            <ac:spMk id="9" creationId="{FFB60E8C-7224-44A4-87A0-46A1711DD2ED}"/>
          </ac:spMkLst>
        </pc:spChg>
        <pc:spChg chg="add del">
          <ac:chgData name="Joyre Bohanon" userId="a373a86f-74ce-4d7d-b444-af4d7e215183" providerId="ADAL" clId="{31FC08F1-074C-48CB-9947-E02ED6388E8B}" dt="2023-03-15T00:01:17.691" v="2970" actId="26606"/>
          <ac:spMkLst>
            <pc:docMk/>
            <pc:sldMk cId="1776922276" sldId="277"/>
            <ac:spMk id="11" creationId="{5DA32751-37A2-45C0-BE94-63D375E27003}"/>
          </ac:spMkLst>
        </pc:spChg>
        <pc:spChg chg="add del">
          <ac:chgData name="Joyre Bohanon" userId="a373a86f-74ce-4d7d-b444-af4d7e215183" providerId="ADAL" clId="{31FC08F1-074C-48CB-9947-E02ED6388E8B}" dt="2023-03-15T00:01:17.691" v="2970" actId="26606"/>
          <ac:spMkLst>
            <pc:docMk/>
            <pc:sldMk cId="1776922276" sldId="277"/>
            <ac:spMk id="13" creationId="{E659831F-0D9A-4C63-9EBB-8435B85A440F}"/>
          </ac:spMkLst>
        </pc:spChg>
        <pc:spChg chg="add del">
          <ac:chgData name="Joyre Bohanon" userId="a373a86f-74ce-4d7d-b444-af4d7e215183" providerId="ADAL" clId="{31FC08F1-074C-48CB-9947-E02ED6388E8B}" dt="2023-03-15T00:01:17.691" v="2970" actId="26606"/>
          <ac:spMkLst>
            <pc:docMk/>
            <pc:sldMk cId="1776922276" sldId="277"/>
            <ac:spMk id="15" creationId="{5A55FBCD-CD42-40F5-8A1B-3203F9CAEEAA}"/>
          </ac:spMkLst>
        </pc:spChg>
        <pc:spChg chg="add del">
          <ac:chgData name="Joyre Bohanon" userId="a373a86f-74ce-4d7d-b444-af4d7e215183" providerId="ADAL" clId="{31FC08F1-074C-48CB-9947-E02ED6388E8B}" dt="2023-03-15T00:01:47.639" v="2973" actId="26606"/>
          <ac:spMkLst>
            <pc:docMk/>
            <pc:sldMk cId="1776922276" sldId="277"/>
            <ac:spMk id="17" creationId="{2C1BBA94-3F40-40AA-8BB9-E69E25E537C1}"/>
          </ac:spMkLst>
        </pc:spChg>
        <pc:spChg chg="add del">
          <ac:chgData name="Joyre Bohanon" userId="a373a86f-74ce-4d7d-b444-af4d7e215183" providerId="ADAL" clId="{31FC08F1-074C-48CB-9947-E02ED6388E8B}" dt="2023-03-15T00:01:47.639" v="2973" actId="26606"/>
          <ac:spMkLst>
            <pc:docMk/>
            <pc:sldMk cId="1776922276" sldId="277"/>
            <ac:spMk id="18" creationId="{DBC6133C-0615-4CE4-9132-37E609A9BDFA}"/>
          </ac:spMkLst>
        </pc:spChg>
        <pc:spChg chg="add del">
          <ac:chgData name="Joyre Bohanon" userId="a373a86f-74ce-4d7d-b444-af4d7e215183" providerId="ADAL" clId="{31FC08F1-074C-48CB-9947-E02ED6388E8B}" dt="2023-03-15T00:01:47.639" v="2973" actId="26606"/>
          <ac:spMkLst>
            <pc:docMk/>
            <pc:sldMk cId="1776922276" sldId="277"/>
            <ac:spMk id="19" creationId="{169CC832-2974-4E8D-90ED-3E2941BA7336}"/>
          </ac:spMkLst>
        </pc:spChg>
        <pc:spChg chg="add del">
          <ac:chgData name="Joyre Bohanon" userId="a373a86f-74ce-4d7d-b444-af4d7e215183" providerId="ADAL" clId="{31FC08F1-074C-48CB-9947-E02ED6388E8B}" dt="2023-03-15T00:01:47.639" v="2973" actId="26606"/>
          <ac:spMkLst>
            <pc:docMk/>
            <pc:sldMk cId="1776922276" sldId="277"/>
            <ac:spMk id="20" creationId="{55222F96-971A-4F90-B841-6BAB416C7AC1}"/>
          </ac:spMkLst>
        </pc:spChg>
        <pc:spChg chg="add del">
          <ac:chgData name="Joyre Bohanon" userId="a373a86f-74ce-4d7d-b444-af4d7e215183" providerId="ADAL" clId="{31FC08F1-074C-48CB-9947-E02ED6388E8B}" dt="2023-03-15T00:01:47.639" v="2973" actId="26606"/>
          <ac:spMkLst>
            <pc:docMk/>
            <pc:sldMk cId="1776922276" sldId="277"/>
            <ac:spMk id="21" creationId="{08980754-6F4B-43C9-B9BE-127B6BED6586}"/>
          </ac:spMkLst>
        </pc:spChg>
        <pc:spChg chg="add">
          <ac:chgData name="Joyre Bohanon" userId="a373a86f-74ce-4d7d-b444-af4d7e215183" providerId="ADAL" clId="{31FC08F1-074C-48CB-9947-E02ED6388E8B}" dt="2023-03-15T00:01:47.639" v="2973" actId="26606"/>
          <ac:spMkLst>
            <pc:docMk/>
            <pc:sldMk cId="1776922276" sldId="277"/>
            <ac:spMk id="26" creationId="{117AB3D3-3C9C-4DED-809A-78734805B895}"/>
          </ac:spMkLst>
        </pc:spChg>
        <pc:spChg chg="add">
          <ac:chgData name="Joyre Bohanon" userId="a373a86f-74ce-4d7d-b444-af4d7e215183" providerId="ADAL" clId="{31FC08F1-074C-48CB-9947-E02ED6388E8B}" dt="2023-03-15T00:01:47.639" v="2973" actId="26606"/>
          <ac:spMkLst>
            <pc:docMk/>
            <pc:sldMk cId="1776922276" sldId="277"/>
            <ac:spMk id="28" creationId="{3A9A4357-BD1D-4622-A4FE-766E6AB8DE84}"/>
          </ac:spMkLst>
        </pc:spChg>
        <pc:spChg chg="add">
          <ac:chgData name="Joyre Bohanon" userId="a373a86f-74ce-4d7d-b444-af4d7e215183" providerId="ADAL" clId="{31FC08F1-074C-48CB-9947-E02ED6388E8B}" dt="2023-03-15T00:01:47.639" v="2973" actId="26606"/>
          <ac:spMkLst>
            <pc:docMk/>
            <pc:sldMk cId="1776922276" sldId="277"/>
            <ac:spMk id="30" creationId="{E659831F-0D9A-4C63-9EBB-8435B85A440F}"/>
          </ac:spMkLst>
        </pc:spChg>
        <pc:spChg chg="add">
          <ac:chgData name="Joyre Bohanon" userId="a373a86f-74ce-4d7d-b444-af4d7e215183" providerId="ADAL" clId="{31FC08F1-074C-48CB-9947-E02ED6388E8B}" dt="2023-03-15T00:01:47.639" v="2973" actId="26606"/>
          <ac:spMkLst>
            <pc:docMk/>
            <pc:sldMk cId="1776922276" sldId="277"/>
            <ac:spMk id="32" creationId="{E6995CE5-F890-4ABA-82A2-26507CE8D2A3}"/>
          </ac:spMkLst>
        </pc:spChg>
        <pc:picChg chg="mod">
          <ac:chgData name="Joyre Bohanon" userId="a373a86f-74ce-4d7d-b444-af4d7e215183" providerId="ADAL" clId="{31FC08F1-074C-48CB-9947-E02ED6388E8B}" dt="2023-03-15T00:31:21.838" v="3583" actId="14100"/>
          <ac:picMkLst>
            <pc:docMk/>
            <pc:sldMk cId="1776922276" sldId="277"/>
            <ac:picMk id="4" creationId="{AC5562F0-DD28-1F53-8351-A560A95F44B5}"/>
          </ac:picMkLst>
        </pc:picChg>
      </pc:sldChg>
      <pc:sldChg chg="modSp del mod modNotesTx">
        <pc:chgData name="Joyre Bohanon" userId="a373a86f-74ce-4d7d-b444-af4d7e215183" providerId="ADAL" clId="{31FC08F1-074C-48CB-9947-E02ED6388E8B}" dt="2023-03-15T01:00:19.570" v="4635" actId="47"/>
        <pc:sldMkLst>
          <pc:docMk/>
          <pc:sldMk cId="2096419138" sldId="278"/>
        </pc:sldMkLst>
        <pc:spChg chg="mod">
          <ac:chgData name="Joyre Bohanon" userId="a373a86f-74ce-4d7d-b444-af4d7e215183" providerId="ADAL" clId="{31FC08F1-074C-48CB-9947-E02ED6388E8B}" dt="2023-03-15T00:58:58.118" v="4526" actId="20577"/>
          <ac:spMkLst>
            <pc:docMk/>
            <pc:sldMk cId="2096419138" sldId="278"/>
            <ac:spMk id="2" creationId="{7548FCF8-0831-DE36-0447-AE4649F5ED2F}"/>
          </ac:spMkLst>
        </pc:spChg>
        <pc:spChg chg="mod">
          <ac:chgData name="Joyre Bohanon" userId="a373a86f-74ce-4d7d-b444-af4d7e215183" providerId="ADAL" clId="{31FC08F1-074C-48CB-9947-E02ED6388E8B}" dt="2023-03-15T01:00:11.420" v="4634" actId="20577"/>
          <ac:spMkLst>
            <pc:docMk/>
            <pc:sldMk cId="2096419138" sldId="278"/>
            <ac:spMk id="3" creationId="{53CCDFA5-5832-244E-7170-3B70CE3CB57C}"/>
          </ac:spMkLst>
        </pc:spChg>
      </pc:sldChg>
      <pc:sldChg chg="addSp modSp new del mod ord setBg">
        <pc:chgData name="Joyre Bohanon" userId="a373a86f-74ce-4d7d-b444-af4d7e215183" providerId="ADAL" clId="{31FC08F1-074C-48CB-9947-E02ED6388E8B}" dt="2023-03-15T01:11:39.818" v="4898" actId="47"/>
        <pc:sldMkLst>
          <pc:docMk/>
          <pc:sldMk cId="4168825736" sldId="279"/>
        </pc:sldMkLst>
        <pc:spChg chg="mod">
          <ac:chgData name="Joyre Bohanon" userId="a373a86f-74ce-4d7d-b444-af4d7e215183" providerId="ADAL" clId="{31FC08F1-074C-48CB-9947-E02ED6388E8B}" dt="2023-03-14T21:36:18.262" v="1140" actId="26606"/>
          <ac:spMkLst>
            <pc:docMk/>
            <pc:sldMk cId="4168825736" sldId="279"/>
            <ac:spMk id="2" creationId="{616DD820-A795-F2E7-DFE1-E1FE8032003A}"/>
          </ac:spMkLst>
        </pc:spChg>
        <pc:spChg chg="add">
          <ac:chgData name="Joyre Bohanon" userId="a373a86f-74ce-4d7d-b444-af4d7e215183" providerId="ADAL" clId="{31FC08F1-074C-48CB-9947-E02ED6388E8B}" dt="2023-03-14T21:36:18.262" v="1140" actId="26606"/>
          <ac:spMkLst>
            <pc:docMk/>
            <pc:sldMk cId="4168825736" sldId="279"/>
            <ac:spMk id="7" creationId="{C4B24C7E-2D5E-4C4E-9CD5-D61F243C9D1B}"/>
          </ac:spMkLst>
        </pc:spChg>
        <pc:spChg chg="add">
          <ac:chgData name="Joyre Bohanon" userId="a373a86f-74ce-4d7d-b444-af4d7e215183" providerId="ADAL" clId="{31FC08F1-074C-48CB-9947-E02ED6388E8B}" dt="2023-03-14T21:36:18.262" v="1140" actId="26606"/>
          <ac:spMkLst>
            <pc:docMk/>
            <pc:sldMk cId="4168825736" sldId="279"/>
            <ac:spMk id="14" creationId="{3C48EA58-53D6-4E4A-9BDB-087D34617836}"/>
          </ac:spMkLst>
        </pc:spChg>
        <pc:grpChg chg="add">
          <ac:chgData name="Joyre Bohanon" userId="a373a86f-74ce-4d7d-b444-af4d7e215183" providerId="ADAL" clId="{31FC08F1-074C-48CB-9947-E02ED6388E8B}" dt="2023-03-14T21:36:18.262" v="1140" actId="26606"/>
          <ac:grpSpMkLst>
            <pc:docMk/>
            <pc:sldMk cId="4168825736" sldId="279"/>
            <ac:grpSpMk id="9" creationId="{99072643-A0EC-42FB-B66A-24C0E6FFDC96}"/>
          </ac:grpSpMkLst>
        </pc:grpChg>
      </pc:sldChg>
      <pc:sldChg chg="addSp delSp modSp new del mod modClrScheme chgLayout">
        <pc:chgData name="Joyre Bohanon" userId="a373a86f-74ce-4d7d-b444-af4d7e215183" providerId="ADAL" clId="{31FC08F1-074C-48CB-9947-E02ED6388E8B}" dt="2023-03-14T23:13:44.863" v="2137" actId="47"/>
        <pc:sldMkLst>
          <pc:docMk/>
          <pc:sldMk cId="1893953563" sldId="280"/>
        </pc:sldMkLst>
        <pc:spChg chg="mod ord">
          <ac:chgData name="Joyre Bohanon" userId="a373a86f-74ce-4d7d-b444-af4d7e215183" providerId="ADAL" clId="{31FC08F1-074C-48CB-9947-E02ED6388E8B}" dt="2023-03-14T22:39:06.017" v="1577" actId="20577"/>
          <ac:spMkLst>
            <pc:docMk/>
            <pc:sldMk cId="1893953563" sldId="280"/>
            <ac:spMk id="2" creationId="{D0D367E6-55BB-BCC0-6700-765741571F08}"/>
          </ac:spMkLst>
        </pc:spChg>
        <pc:spChg chg="del mod ord">
          <ac:chgData name="Joyre Bohanon" userId="a373a86f-74ce-4d7d-b444-af4d7e215183" providerId="ADAL" clId="{31FC08F1-074C-48CB-9947-E02ED6388E8B}" dt="2023-03-14T22:20:15.611" v="1212" actId="700"/>
          <ac:spMkLst>
            <pc:docMk/>
            <pc:sldMk cId="1893953563" sldId="280"/>
            <ac:spMk id="3" creationId="{380C0997-B523-2DEF-51DC-BA8CEAC1C708}"/>
          </ac:spMkLst>
        </pc:spChg>
        <pc:spChg chg="add del mod ord">
          <ac:chgData name="Joyre Bohanon" userId="a373a86f-74ce-4d7d-b444-af4d7e215183" providerId="ADAL" clId="{31FC08F1-074C-48CB-9947-E02ED6388E8B}" dt="2023-03-14T22:21:51.041" v="1215" actId="931"/>
          <ac:spMkLst>
            <pc:docMk/>
            <pc:sldMk cId="1893953563" sldId="280"/>
            <ac:spMk id="4" creationId="{D9641471-7E07-D6FA-B4E4-87CD8D5ACBCD}"/>
          </ac:spMkLst>
        </pc:spChg>
        <pc:spChg chg="add del mod ord">
          <ac:chgData name="Joyre Bohanon" userId="a373a86f-74ce-4d7d-b444-af4d7e215183" providerId="ADAL" clId="{31FC08F1-074C-48CB-9947-E02ED6388E8B}" dt="2023-03-14T22:50:27.075" v="1803" actId="21"/>
          <ac:spMkLst>
            <pc:docMk/>
            <pc:sldMk cId="1893953563" sldId="280"/>
            <ac:spMk id="5" creationId="{2AEE9E43-C703-E181-E70C-73CC7E97DE06}"/>
          </ac:spMkLst>
        </pc:spChg>
        <pc:spChg chg="add mod">
          <ac:chgData name="Joyre Bohanon" userId="a373a86f-74ce-4d7d-b444-af4d7e215183" providerId="ADAL" clId="{31FC08F1-074C-48CB-9947-E02ED6388E8B}" dt="2023-03-14T22:22:21.492" v="1221" actId="1076"/>
          <ac:spMkLst>
            <pc:docMk/>
            <pc:sldMk cId="1893953563" sldId="280"/>
            <ac:spMk id="6" creationId="{3F80424A-FA4B-71D8-4222-4A7097210709}"/>
          </ac:spMkLst>
        </pc:spChg>
        <pc:spChg chg="add mod">
          <ac:chgData name="Joyre Bohanon" userId="a373a86f-74ce-4d7d-b444-af4d7e215183" providerId="ADAL" clId="{31FC08F1-074C-48CB-9947-E02ED6388E8B}" dt="2023-03-14T22:22:28.275" v="1222" actId="1076"/>
          <ac:spMkLst>
            <pc:docMk/>
            <pc:sldMk cId="1893953563" sldId="280"/>
            <ac:spMk id="7" creationId="{9ED2AB5F-69E5-67FA-3D6F-CDC811304D99}"/>
          </ac:spMkLst>
        </pc:spChg>
        <pc:grpChg chg="add del mod">
          <ac:chgData name="Joyre Bohanon" userId="a373a86f-74ce-4d7d-b444-af4d7e215183" providerId="ADAL" clId="{31FC08F1-074C-48CB-9947-E02ED6388E8B}" dt="2023-03-14T22:35:48.230" v="1388" actId="165"/>
          <ac:grpSpMkLst>
            <pc:docMk/>
            <pc:sldMk cId="1893953563" sldId="280"/>
            <ac:grpSpMk id="18" creationId="{564C73D9-6621-9C6D-0C5E-A2E3118B5EF2}"/>
          </ac:grpSpMkLst>
        </pc:grpChg>
        <pc:grpChg chg="add del mod">
          <ac:chgData name="Joyre Bohanon" userId="a373a86f-74ce-4d7d-b444-af4d7e215183" providerId="ADAL" clId="{31FC08F1-074C-48CB-9947-E02ED6388E8B}" dt="2023-03-14T22:36:12.747" v="1393" actId="478"/>
          <ac:grpSpMkLst>
            <pc:docMk/>
            <pc:sldMk cId="1893953563" sldId="280"/>
            <ac:grpSpMk id="23" creationId="{88AAC2B2-9290-D53A-B3D2-8FC02BBDD8DE}"/>
          </ac:grpSpMkLst>
        </pc:grpChg>
        <pc:grpChg chg="add del mod">
          <ac:chgData name="Joyre Bohanon" userId="a373a86f-74ce-4d7d-b444-af4d7e215183" providerId="ADAL" clId="{31FC08F1-074C-48CB-9947-E02ED6388E8B}" dt="2023-03-14T22:36:54.646" v="1401" actId="21"/>
          <ac:grpSpMkLst>
            <pc:docMk/>
            <pc:sldMk cId="1893953563" sldId="280"/>
            <ac:grpSpMk id="27" creationId="{357D428D-2DC3-A320-DE2C-DE123973FA5F}"/>
          </ac:grpSpMkLst>
        </pc:grpChg>
        <pc:picChg chg="add mod">
          <ac:chgData name="Joyre Bohanon" userId="a373a86f-74ce-4d7d-b444-af4d7e215183" providerId="ADAL" clId="{31FC08F1-074C-48CB-9947-E02ED6388E8B}" dt="2023-03-14T22:22:05.229" v="1219" actId="1076"/>
          <ac:picMkLst>
            <pc:docMk/>
            <pc:sldMk cId="1893953563" sldId="280"/>
            <ac:picMk id="9" creationId="{B3F77FCE-651D-7BDA-522E-5132DBB420DA}"/>
          </ac:picMkLst>
        </pc:picChg>
        <pc:picChg chg="add mod topLvl">
          <ac:chgData name="Joyre Bohanon" userId="a373a86f-74ce-4d7d-b444-af4d7e215183" providerId="ADAL" clId="{31FC08F1-074C-48CB-9947-E02ED6388E8B}" dt="2023-03-14T22:36:42.010" v="1396" actId="164"/>
          <ac:picMkLst>
            <pc:docMk/>
            <pc:sldMk cId="1893953563" sldId="280"/>
            <ac:picMk id="11" creationId="{FA9CE3EC-A3DB-7262-1696-AC94B0A5639B}"/>
          </ac:picMkLst>
        </pc:picChg>
        <pc:picChg chg="add del mod topLvl modCrop">
          <ac:chgData name="Joyre Bohanon" userId="a373a86f-74ce-4d7d-b444-af4d7e215183" providerId="ADAL" clId="{31FC08F1-074C-48CB-9947-E02ED6388E8B}" dt="2023-03-14T22:36:50.651" v="1398" actId="478"/>
          <ac:picMkLst>
            <pc:docMk/>
            <pc:sldMk cId="1893953563" sldId="280"/>
            <ac:picMk id="13" creationId="{77E0A148-2D01-56B9-1F78-E7E9A52F965F}"/>
          </ac:picMkLst>
        </pc:picChg>
        <pc:picChg chg="add del mod topLvl">
          <ac:chgData name="Joyre Bohanon" userId="a373a86f-74ce-4d7d-b444-af4d7e215183" providerId="ADAL" clId="{31FC08F1-074C-48CB-9947-E02ED6388E8B}" dt="2023-03-14T22:36:52.401" v="1400" actId="478"/>
          <ac:picMkLst>
            <pc:docMk/>
            <pc:sldMk cId="1893953563" sldId="280"/>
            <ac:picMk id="15" creationId="{E487AA6F-381D-FADB-4223-DF714926CCE9}"/>
          </ac:picMkLst>
        </pc:picChg>
        <pc:picChg chg="add del mod">
          <ac:chgData name="Joyre Bohanon" userId="a373a86f-74ce-4d7d-b444-af4d7e215183" providerId="ADAL" clId="{31FC08F1-074C-48CB-9947-E02ED6388E8B}" dt="2023-03-14T22:36:51.328" v="1399" actId="478"/>
          <ac:picMkLst>
            <pc:docMk/>
            <pc:sldMk cId="1893953563" sldId="280"/>
            <ac:picMk id="17" creationId="{CEB23F8B-7439-687F-DFB5-7FB27969F5BC}"/>
          </ac:picMkLst>
        </pc:picChg>
        <pc:picChg chg="add mod">
          <ac:chgData name="Joyre Bohanon" userId="a373a86f-74ce-4d7d-b444-af4d7e215183" providerId="ADAL" clId="{31FC08F1-074C-48CB-9947-E02ED6388E8B}" dt="2023-03-14T22:35:55.852" v="1390" actId="164"/>
          <ac:picMkLst>
            <pc:docMk/>
            <pc:sldMk cId="1893953563" sldId="280"/>
            <ac:picMk id="19" creationId="{57357E11-F535-0D23-4919-0E9C5FC95F65}"/>
          </ac:picMkLst>
        </pc:picChg>
        <pc:picChg chg="add del mod">
          <ac:chgData name="Joyre Bohanon" userId="a373a86f-74ce-4d7d-b444-af4d7e215183" providerId="ADAL" clId="{31FC08F1-074C-48CB-9947-E02ED6388E8B}" dt="2023-03-14T22:36:17.034" v="1394" actId="478"/>
          <ac:picMkLst>
            <pc:docMk/>
            <pc:sldMk cId="1893953563" sldId="280"/>
            <ac:picMk id="20" creationId="{C75BC83E-CF20-6699-8001-83568AE26F4F}"/>
          </ac:picMkLst>
        </pc:picChg>
        <pc:picChg chg="add mod">
          <ac:chgData name="Joyre Bohanon" userId="a373a86f-74ce-4d7d-b444-af4d7e215183" providerId="ADAL" clId="{31FC08F1-074C-48CB-9947-E02ED6388E8B}" dt="2023-03-14T22:35:55.852" v="1390" actId="164"/>
          <ac:picMkLst>
            <pc:docMk/>
            <pc:sldMk cId="1893953563" sldId="280"/>
            <ac:picMk id="21" creationId="{13F85E30-1868-0A8E-12BE-E966F8A1E749}"/>
          </ac:picMkLst>
        </pc:picChg>
        <pc:picChg chg="add mod">
          <ac:chgData name="Joyre Bohanon" userId="a373a86f-74ce-4d7d-b444-af4d7e215183" providerId="ADAL" clId="{31FC08F1-074C-48CB-9947-E02ED6388E8B}" dt="2023-03-14T22:35:55.852" v="1390" actId="164"/>
          <ac:picMkLst>
            <pc:docMk/>
            <pc:sldMk cId="1893953563" sldId="280"/>
            <ac:picMk id="22" creationId="{988FB299-B11C-45B7-D6D9-AAC2BF8D1F4C}"/>
          </ac:picMkLst>
        </pc:picChg>
        <pc:picChg chg="add mod">
          <ac:chgData name="Joyre Bohanon" userId="a373a86f-74ce-4d7d-b444-af4d7e215183" providerId="ADAL" clId="{31FC08F1-074C-48CB-9947-E02ED6388E8B}" dt="2023-03-14T22:36:42.010" v="1396" actId="164"/>
          <ac:picMkLst>
            <pc:docMk/>
            <pc:sldMk cId="1893953563" sldId="280"/>
            <ac:picMk id="24" creationId="{06E20513-022A-EA1B-6179-280C4AAA603D}"/>
          </ac:picMkLst>
        </pc:picChg>
        <pc:picChg chg="add mod">
          <ac:chgData name="Joyre Bohanon" userId="a373a86f-74ce-4d7d-b444-af4d7e215183" providerId="ADAL" clId="{31FC08F1-074C-48CB-9947-E02ED6388E8B}" dt="2023-03-14T22:36:42.010" v="1396" actId="164"/>
          <ac:picMkLst>
            <pc:docMk/>
            <pc:sldMk cId="1893953563" sldId="280"/>
            <ac:picMk id="25" creationId="{3E5F461F-BB4E-F724-4CF3-E4B93D4B472A}"/>
          </ac:picMkLst>
        </pc:picChg>
        <pc:picChg chg="add mod">
          <ac:chgData name="Joyre Bohanon" userId="a373a86f-74ce-4d7d-b444-af4d7e215183" providerId="ADAL" clId="{31FC08F1-074C-48CB-9947-E02ED6388E8B}" dt="2023-03-14T22:36:42.010" v="1396" actId="164"/>
          <ac:picMkLst>
            <pc:docMk/>
            <pc:sldMk cId="1893953563" sldId="280"/>
            <ac:picMk id="26" creationId="{8360D562-77B7-F360-51DE-66A54871D0E1}"/>
          </ac:picMkLst>
        </pc:picChg>
      </pc:sldChg>
      <pc:sldChg chg="addSp delSp modSp new mod ord setBg modClrScheme delDesignElem chgLayout">
        <pc:chgData name="Joyre Bohanon" userId="a373a86f-74ce-4d7d-b444-af4d7e215183" providerId="ADAL" clId="{31FC08F1-074C-48CB-9947-E02ED6388E8B}" dt="2023-03-15T01:10:18.966" v="4897" actId="14100"/>
        <pc:sldMkLst>
          <pc:docMk/>
          <pc:sldMk cId="479714371" sldId="281"/>
        </pc:sldMkLst>
        <pc:spChg chg="mod ord">
          <ac:chgData name="Joyre Bohanon" userId="a373a86f-74ce-4d7d-b444-af4d7e215183" providerId="ADAL" clId="{31FC08F1-074C-48CB-9947-E02ED6388E8B}" dt="2023-03-14T22:48:22.959" v="1793" actId="26606"/>
          <ac:spMkLst>
            <pc:docMk/>
            <pc:sldMk cId="479714371" sldId="281"/>
            <ac:spMk id="2" creationId="{78AA16DC-AD53-9979-E0B7-06B29ADDB00A}"/>
          </ac:spMkLst>
        </pc:spChg>
        <pc:spChg chg="del mod ord">
          <ac:chgData name="Joyre Bohanon" userId="a373a86f-74ce-4d7d-b444-af4d7e215183" providerId="ADAL" clId="{31FC08F1-074C-48CB-9947-E02ED6388E8B}" dt="2023-03-14T22:41:33.464" v="1686" actId="700"/>
          <ac:spMkLst>
            <pc:docMk/>
            <pc:sldMk cId="479714371" sldId="281"/>
            <ac:spMk id="3" creationId="{F2532CB3-A7CB-AEAA-B09D-87A4281344A3}"/>
          </ac:spMkLst>
        </pc:spChg>
        <pc:spChg chg="add del mod ord">
          <ac:chgData name="Joyre Bohanon" userId="a373a86f-74ce-4d7d-b444-af4d7e215183" providerId="ADAL" clId="{31FC08F1-074C-48CB-9947-E02ED6388E8B}" dt="2023-03-14T22:41:40.857" v="1687" actId="700"/>
          <ac:spMkLst>
            <pc:docMk/>
            <pc:sldMk cId="479714371" sldId="281"/>
            <ac:spMk id="4" creationId="{8819C043-265E-0811-CE2D-BC9BA84F4AAD}"/>
          </ac:spMkLst>
        </pc:spChg>
        <pc:spChg chg="add del mod ord">
          <ac:chgData name="Joyre Bohanon" userId="a373a86f-74ce-4d7d-b444-af4d7e215183" providerId="ADAL" clId="{31FC08F1-074C-48CB-9947-E02ED6388E8B}" dt="2023-03-14T22:41:40.857" v="1687" actId="700"/>
          <ac:spMkLst>
            <pc:docMk/>
            <pc:sldMk cId="479714371" sldId="281"/>
            <ac:spMk id="5" creationId="{1A56BF02-E5EC-88D2-E688-4823CCCDB6E5}"/>
          </ac:spMkLst>
        </pc:spChg>
        <pc:spChg chg="add mod ord">
          <ac:chgData name="Joyre Bohanon" userId="a373a86f-74ce-4d7d-b444-af4d7e215183" providerId="ADAL" clId="{31FC08F1-074C-48CB-9947-E02ED6388E8B}" dt="2023-03-14T22:48:22.959" v="1793" actId="26606"/>
          <ac:spMkLst>
            <pc:docMk/>
            <pc:sldMk cId="479714371" sldId="281"/>
            <ac:spMk id="6" creationId="{560991E7-FCC1-3FE8-A912-8B104877DC0B}"/>
          </ac:spMkLst>
        </pc:spChg>
        <pc:spChg chg="add del mod ord">
          <ac:chgData name="Joyre Bohanon" userId="a373a86f-74ce-4d7d-b444-af4d7e215183" providerId="ADAL" clId="{31FC08F1-074C-48CB-9947-E02ED6388E8B}" dt="2023-03-14T22:44:26.070" v="1777" actId="700"/>
          <ac:spMkLst>
            <pc:docMk/>
            <pc:sldMk cId="479714371" sldId="281"/>
            <ac:spMk id="7" creationId="{72F08620-E828-87D7-2652-BDEEEF8F4D7B}"/>
          </ac:spMkLst>
        </pc:spChg>
        <pc:spChg chg="add del mod ord">
          <ac:chgData name="Joyre Bohanon" userId="a373a86f-74ce-4d7d-b444-af4d7e215183" providerId="ADAL" clId="{31FC08F1-074C-48CB-9947-E02ED6388E8B}" dt="2023-03-14T22:45:40.715" v="1778" actId="478"/>
          <ac:spMkLst>
            <pc:docMk/>
            <pc:sldMk cId="479714371" sldId="281"/>
            <ac:spMk id="9" creationId="{6BE79E26-E902-FEBA-6C62-F0449EC44DEF}"/>
          </ac:spMkLst>
        </pc:spChg>
        <pc:spChg chg="add del">
          <ac:chgData name="Joyre Bohanon" userId="a373a86f-74ce-4d7d-b444-af4d7e215183" providerId="ADAL" clId="{31FC08F1-074C-48CB-9947-E02ED6388E8B}" dt="2023-03-14T22:43:53.317" v="1776" actId="700"/>
          <ac:spMkLst>
            <pc:docMk/>
            <pc:sldMk cId="479714371" sldId="281"/>
            <ac:spMk id="12" creationId="{79BB35BC-D5C2-4C8B-A22A-A71E6191913B}"/>
          </ac:spMkLst>
        </pc:spChg>
        <pc:spChg chg="add mod">
          <ac:chgData name="Joyre Bohanon" userId="a373a86f-74ce-4d7d-b444-af4d7e215183" providerId="ADAL" clId="{31FC08F1-074C-48CB-9947-E02ED6388E8B}" dt="2023-03-14T23:41:17.449" v="2402" actId="1076"/>
          <ac:spMkLst>
            <pc:docMk/>
            <pc:sldMk cId="479714371" sldId="281"/>
            <ac:spMk id="15" creationId="{57B75504-1FCB-95D3-74CC-67BA68B9BEDC}"/>
          </ac:spMkLst>
        </pc:spChg>
        <pc:spChg chg="add del">
          <ac:chgData name="Joyre Bohanon" userId="a373a86f-74ce-4d7d-b444-af4d7e215183" providerId="ADAL" clId="{31FC08F1-074C-48CB-9947-E02ED6388E8B}" dt="2023-03-14T22:48:22.959" v="1793" actId="26606"/>
          <ac:spMkLst>
            <pc:docMk/>
            <pc:sldMk cId="479714371" sldId="281"/>
            <ac:spMk id="18" creationId="{C3B93213-CA27-44FD-8599-E801F6FE4F44}"/>
          </ac:spMkLst>
        </pc:spChg>
        <pc:spChg chg="add del">
          <ac:chgData name="Joyre Bohanon" userId="a373a86f-74ce-4d7d-b444-af4d7e215183" providerId="ADAL" clId="{31FC08F1-074C-48CB-9947-E02ED6388E8B}" dt="2023-03-14T22:48:22.959" v="1793" actId="26606"/>
          <ac:spMkLst>
            <pc:docMk/>
            <pc:sldMk cId="479714371" sldId="281"/>
            <ac:spMk id="20" creationId="{68DD075C-962D-412E-A72C-43CE3406FE32}"/>
          </ac:spMkLst>
        </pc:spChg>
        <pc:spChg chg="add">
          <ac:chgData name="Joyre Bohanon" userId="a373a86f-74ce-4d7d-b444-af4d7e215183" providerId="ADAL" clId="{31FC08F1-074C-48CB-9947-E02ED6388E8B}" dt="2023-03-14T22:57:05.021" v="2025" actId="11529"/>
          <ac:spMkLst>
            <pc:docMk/>
            <pc:sldMk cId="479714371" sldId="281"/>
            <ac:spMk id="26" creationId="{8BFDAF33-469C-70FE-67FF-8D5552C1AF69}"/>
          </ac:spMkLst>
        </pc:spChg>
        <pc:spChg chg="add mod">
          <ac:chgData name="Joyre Bohanon" userId="a373a86f-74ce-4d7d-b444-af4d7e215183" providerId="ADAL" clId="{31FC08F1-074C-48CB-9947-E02ED6388E8B}" dt="2023-03-14T22:57:26.248" v="2029" actId="1076"/>
          <ac:spMkLst>
            <pc:docMk/>
            <pc:sldMk cId="479714371" sldId="281"/>
            <ac:spMk id="28" creationId="{F164EF36-3535-FC5C-B1D9-293641DB6585}"/>
          </ac:spMkLst>
        </pc:spChg>
        <pc:spChg chg="add mod">
          <ac:chgData name="Joyre Bohanon" userId="a373a86f-74ce-4d7d-b444-af4d7e215183" providerId="ADAL" clId="{31FC08F1-074C-48CB-9947-E02ED6388E8B}" dt="2023-03-15T00:44:33.847" v="3666" actId="20577"/>
          <ac:spMkLst>
            <pc:docMk/>
            <pc:sldMk cId="479714371" sldId="281"/>
            <ac:spMk id="29" creationId="{4B8853AB-EEF2-B2DA-03DC-1B6D3087661B}"/>
          </ac:spMkLst>
        </pc:spChg>
        <pc:picChg chg="add mod">
          <ac:chgData name="Joyre Bohanon" userId="a373a86f-74ce-4d7d-b444-af4d7e215183" providerId="ADAL" clId="{31FC08F1-074C-48CB-9947-E02ED6388E8B}" dt="2023-03-14T22:48:22.959" v="1793" actId="26606"/>
          <ac:picMkLst>
            <pc:docMk/>
            <pc:sldMk cId="479714371" sldId="281"/>
            <ac:picMk id="8" creationId="{2485D248-8A9D-04B1-8638-73796B5AE2E8}"/>
          </ac:picMkLst>
        </pc:picChg>
        <pc:picChg chg="add del mod ord">
          <ac:chgData name="Joyre Bohanon" userId="a373a86f-74ce-4d7d-b444-af4d7e215183" providerId="ADAL" clId="{31FC08F1-074C-48CB-9947-E02ED6388E8B}" dt="2023-03-14T22:54:22.656" v="1991" actId="478"/>
          <ac:picMkLst>
            <pc:docMk/>
            <pc:sldMk cId="479714371" sldId="281"/>
            <ac:picMk id="10" creationId="{00C61E0B-5308-02BE-0767-3DE7DF8E2981}"/>
          </ac:picMkLst>
        </pc:picChg>
        <pc:picChg chg="add del">
          <ac:chgData name="Joyre Bohanon" userId="a373a86f-74ce-4d7d-b444-af4d7e215183" providerId="ADAL" clId="{31FC08F1-074C-48CB-9947-E02ED6388E8B}" dt="2023-03-14T22:47:24.960" v="1784"/>
          <ac:picMkLst>
            <pc:docMk/>
            <pc:sldMk cId="479714371" sldId="281"/>
            <ac:picMk id="11" creationId="{1B8F90DF-6947-B5DC-66AC-8D8B14724444}"/>
          </ac:picMkLst>
        </pc:picChg>
        <pc:picChg chg="add mod">
          <ac:chgData name="Joyre Bohanon" userId="a373a86f-74ce-4d7d-b444-af4d7e215183" providerId="ADAL" clId="{31FC08F1-074C-48CB-9947-E02ED6388E8B}" dt="2023-03-14T22:52:00.018" v="1858" actId="14100"/>
          <ac:picMkLst>
            <pc:docMk/>
            <pc:sldMk cId="479714371" sldId="281"/>
            <ac:picMk id="13" creationId="{8A307529-29B5-00D6-F384-C65DE1E1764C}"/>
          </ac:picMkLst>
        </pc:picChg>
        <pc:picChg chg="add mod">
          <ac:chgData name="Joyre Bohanon" userId="a373a86f-74ce-4d7d-b444-af4d7e215183" providerId="ADAL" clId="{31FC08F1-074C-48CB-9947-E02ED6388E8B}" dt="2023-03-15T01:10:18.966" v="4897" actId="14100"/>
          <ac:picMkLst>
            <pc:docMk/>
            <pc:sldMk cId="479714371" sldId="281"/>
            <ac:picMk id="14" creationId="{713E0965-D87F-F5B9-99E3-1E46E3A1C516}"/>
          </ac:picMkLst>
        </pc:picChg>
        <pc:picChg chg="add mod">
          <ac:chgData name="Joyre Bohanon" userId="a373a86f-74ce-4d7d-b444-af4d7e215183" providerId="ADAL" clId="{31FC08F1-074C-48CB-9947-E02ED6388E8B}" dt="2023-03-14T22:56:55.803" v="2024" actId="1076"/>
          <ac:picMkLst>
            <pc:docMk/>
            <pc:sldMk cId="479714371" sldId="281"/>
            <ac:picMk id="17" creationId="{B7673D2F-FB10-ACC5-24CB-2C38F8BDD57F}"/>
          </ac:picMkLst>
        </pc:picChg>
        <pc:picChg chg="add mod">
          <ac:chgData name="Joyre Bohanon" userId="a373a86f-74ce-4d7d-b444-af4d7e215183" providerId="ADAL" clId="{31FC08F1-074C-48CB-9947-E02ED6388E8B}" dt="2023-03-14T22:56:55.803" v="2024" actId="1076"/>
          <ac:picMkLst>
            <pc:docMk/>
            <pc:sldMk cId="479714371" sldId="281"/>
            <ac:picMk id="21" creationId="{83338451-A0E7-F7D2-29FC-A6CBE8A697F3}"/>
          </ac:picMkLst>
        </pc:picChg>
        <pc:picChg chg="add mod">
          <ac:chgData name="Joyre Bohanon" userId="a373a86f-74ce-4d7d-b444-af4d7e215183" providerId="ADAL" clId="{31FC08F1-074C-48CB-9947-E02ED6388E8B}" dt="2023-03-14T22:56:55.803" v="2024" actId="1076"/>
          <ac:picMkLst>
            <pc:docMk/>
            <pc:sldMk cId="479714371" sldId="281"/>
            <ac:picMk id="23" creationId="{FF7444DA-5B7A-B3BE-CFEA-48E4401E3167}"/>
          </ac:picMkLst>
        </pc:picChg>
        <pc:picChg chg="add mod">
          <ac:chgData name="Joyre Bohanon" userId="a373a86f-74ce-4d7d-b444-af4d7e215183" providerId="ADAL" clId="{31FC08F1-074C-48CB-9947-E02ED6388E8B}" dt="2023-03-14T23:10:03.049" v="2118" actId="1076"/>
          <ac:picMkLst>
            <pc:docMk/>
            <pc:sldMk cId="479714371" sldId="281"/>
            <ac:picMk id="25" creationId="{77C2A3C4-5D7B-A275-5AE0-0BF1E295E5B8}"/>
          </ac:picMkLst>
        </pc:picChg>
        <pc:picChg chg="add mod">
          <ac:chgData name="Joyre Bohanon" userId="a373a86f-74ce-4d7d-b444-af4d7e215183" providerId="ADAL" clId="{31FC08F1-074C-48CB-9947-E02ED6388E8B}" dt="2023-03-14T22:57:17.395" v="2027" actId="1076"/>
          <ac:picMkLst>
            <pc:docMk/>
            <pc:sldMk cId="479714371" sldId="281"/>
            <ac:picMk id="27" creationId="{C5390E42-C031-825A-ABD7-8230A10995D1}"/>
          </ac:picMkLst>
        </pc:picChg>
      </pc:sldChg>
      <pc:sldChg chg="modSp new del mod ord">
        <pc:chgData name="Joyre Bohanon" userId="a373a86f-74ce-4d7d-b444-af4d7e215183" providerId="ADAL" clId="{31FC08F1-074C-48CB-9947-E02ED6388E8B}" dt="2023-03-14T22:40:46.561" v="1660" actId="47"/>
        <pc:sldMkLst>
          <pc:docMk/>
          <pc:sldMk cId="2068931348" sldId="281"/>
        </pc:sldMkLst>
        <pc:spChg chg="mod">
          <ac:chgData name="Joyre Bohanon" userId="a373a86f-74ce-4d7d-b444-af4d7e215183" providerId="ADAL" clId="{31FC08F1-074C-48CB-9947-E02ED6388E8B}" dt="2023-03-14T22:40:39.352" v="1659" actId="20577"/>
          <ac:spMkLst>
            <pc:docMk/>
            <pc:sldMk cId="2068931348" sldId="281"/>
            <ac:spMk id="2" creationId="{F9045173-88E0-29FA-5B27-0FEBDACD4694}"/>
          </ac:spMkLst>
        </pc:spChg>
      </pc:sldChg>
      <pc:sldChg chg="addSp delSp modSp new del mod ord setBg modClrScheme delDesignElem chgLayout modNotesTx">
        <pc:chgData name="Joyre Bohanon" userId="a373a86f-74ce-4d7d-b444-af4d7e215183" providerId="ADAL" clId="{31FC08F1-074C-48CB-9947-E02ED6388E8B}" dt="2023-03-15T13:33:11.117" v="4921" actId="2696"/>
        <pc:sldMkLst>
          <pc:docMk/>
          <pc:sldMk cId="4057926096" sldId="282"/>
        </pc:sldMkLst>
        <pc:spChg chg="del mod ord">
          <ac:chgData name="Joyre Bohanon" userId="a373a86f-74ce-4d7d-b444-af4d7e215183" providerId="ADAL" clId="{31FC08F1-074C-48CB-9947-E02ED6388E8B}" dt="2023-03-14T22:58:05.125" v="2032" actId="700"/>
          <ac:spMkLst>
            <pc:docMk/>
            <pc:sldMk cId="4057926096" sldId="282"/>
            <ac:spMk id="2" creationId="{013AB40F-1A7E-A0E4-AD6F-C6A163C0F26E}"/>
          </ac:spMkLst>
        </pc:spChg>
        <pc:spChg chg="del">
          <ac:chgData name="Joyre Bohanon" userId="a373a86f-74ce-4d7d-b444-af4d7e215183" providerId="ADAL" clId="{31FC08F1-074C-48CB-9947-E02ED6388E8B}" dt="2023-03-14T22:58:05.125" v="2032" actId="700"/>
          <ac:spMkLst>
            <pc:docMk/>
            <pc:sldMk cId="4057926096" sldId="282"/>
            <ac:spMk id="3" creationId="{112C9D60-9C19-C2C0-0BCB-1351ADE8E3EB}"/>
          </ac:spMkLst>
        </pc:spChg>
        <pc:spChg chg="add del mod ord">
          <ac:chgData name="Joyre Bohanon" userId="a373a86f-74ce-4d7d-b444-af4d7e215183" providerId="ADAL" clId="{31FC08F1-074C-48CB-9947-E02ED6388E8B}" dt="2023-03-14T23:09:13.230" v="2114" actId="478"/>
          <ac:spMkLst>
            <pc:docMk/>
            <pc:sldMk cId="4057926096" sldId="282"/>
            <ac:spMk id="4" creationId="{7A36C278-D7E8-F8F0-3F2B-D968CB46A203}"/>
          </ac:spMkLst>
        </pc:spChg>
        <pc:spChg chg="add del mod">
          <ac:chgData name="Joyre Bohanon" userId="a373a86f-74ce-4d7d-b444-af4d7e215183" providerId="ADAL" clId="{31FC08F1-074C-48CB-9947-E02ED6388E8B}" dt="2023-03-14T23:08:54.286" v="2112" actId="478"/>
          <ac:spMkLst>
            <pc:docMk/>
            <pc:sldMk cId="4057926096" sldId="282"/>
            <ac:spMk id="5" creationId="{E5A05AC2-79EC-6A3E-DA4F-5D87F78814D5}"/>
          </ac:spMkLst>
        </pc:spChg>
        <pc:spChg chg="add del mod">
          <ac:chgData name="Joyre Bohanon" userId="a373a86f-74ce-4d7d-b444-af4d7e215183" providerId="ADAL" clId="{31FC08F1-074C-48CB-9947-E02ED6388E8B}" dt="2023-03-14T23:08:47.412" v="2108"/>
          <ac:spMkLst>
            <pc:docMk/>
            <pc:sldMk cId="4057926096" sldId="282"/>
            <ac:spMk id="7" creationId="{A4C9678D-51A5-462D-5C07-E2EDE70B4375}"/>
          </ac:spMkLst>
        </pc:spChg>
        <pc:spChg chg="add del mod">
          <ac:chgData name="Joyre Bohanon" userId="a373a86f-74ce-4d7d-b444-af4d7e215183" providerId="ADAL" clId="{31FC08F1-074C-48CB-9947-E02ED6388E8B}" dt="2023-03-14T23:08:40.003" v="2104" actId="478"/>
          <ac:spMkLst>
            <pc:docMk/>
            <pc:sldMk cId="4057926096" sldId="282"/>
            <ac:spMk id="9" creationId="{6A3FF224-2899-5330-796C-E82E702C3524}"/>
          </ac:spMkLst>
        </pc:spChg>
        <pc:spChg chg="add del">
          <ac:chgData name="Joyre Bohanon" userId="a373a86f-74ce-4d7d-b444-af4d7e215183" providerId="ADAL" clId="{31FC08F1-074C-48CB-9947-E02ED6388E8B}" dt="2023-03-14T23:09:09.483" v="2113" actId="26606"/>
          <ac:spMkLst>
            <pc:docMk/>
            <pc:sldMk cId="4057926096" sldId="282"/>
            <ac:spMk id="10" creationId="{6CCA5F87-1D1E-45CB-8D83-FC7EEFAD9935}"/>
          </ac:spMkLst>
        </pc:spChg>
        <pc:spChg chg="add del mod">
          <ac:chgData name="Joyre Bohanon" userId="a373a86f-74ce-4d7d-b444-af4d7e215183" providerId="ADAL" clId="{31FC08F1-074C-48CB-9947-E02ED6388E8B}" dt="2023-03-14T23:08:38.096" v="2102" actId="11529"/>
          <ac:spMkLst>
            <pc:docMk/>
            <pc:sldMk cId="4057926096" sldId="282"/>
            <ac:spMk id="11" creationId="{09435D5A-3FB2-7B58-1771-0DC4B28AB76F}"/>
          </ac:spMkLst>
        </pc:spChg>
        <pc:spChg chg="add del">
          <ac:chgData name="Joyre Bohanon" userId="a373a86f-74ce-4d7d-b444-af4d7e215183" providerId="ADAL" clId="{31FC08F1-074C-48CB-9947-E02ED6388E8B}" dt="2023-03-14T23:09:09.483" v="2113" actId="26606"/>
          <ac:spMkLst>
            <pc:docMk/>
            <pc:sldMk cId="4057926096" sldId="282"/>
            <ac:spMk id="12" creationId="{7CCFC2C6-6238-4A2F-93DE-2ADF74AF635E}"/>
          </ac:spMkLst>
        </pc:spChg>
        <pc:spChg chg="add del mod ord">
          <ac:chgData name="Joyre Bohanon" userId="a373a86f-74ce-4d7d-b444-af4d7e215183" providerId="ADAL" clId="{31FC08F1-074C-48CB-9947-E02ED6388E8B}" dt="2023-03-14T23:08:30.929" v="2095" actId="700"/>
          <ac:spMkLst>
            <pc:docMk/>
            <pc:sldMk cId="4057926096" sldId="282"/>
            <ac:spMk id="13" creationId="{16F8066E-9B98-3ABE-CBF0-FBF431BF1A29}"/>
          </ac:spMkLst>
        </pc:spChg>
        <pc:spChg chg="add del">
          <ac:chgData name="Joyre Bohanon" userId="a373a86f-74ce-4d7d-b444-af4d7e215183" providerId="ADAL" clId="{31FC08F1-074C-48CB-9947-E02ED6388E8B}" dt="2023-03-14T23:09:09.483" v="2113" actId="26606"/>
          <ac:spMkLst>
            <pc:docMk/>
            <pc:sldMk cId="4057926096" sldId="282"/>
            <ac:spMk id="14" creationId="{AF2F604E-43BE-4DC3-B983-E071523364F8}"/>
          </ac:spMkLst>
        </pc:spChg>
        <pc:spChg chg="add del mod ord">
          <ac:chgData name="Joyre Bohanon" userId="a373a86f-74ce-4d7d-b444-af4d7e215183" providerId="ADAL" clId="{31FC08F1-074C-48CB-9947-E02ED6388E8B}" dt="2023-03-14T23:08:30.929" v="2095" actId="700"/>
          <ac:spMkLst>
            <pc:docMk/>
            <pc:sldMk cId="4057926096" sldId="282"/>
            <ac:spMk id="15" creationId="{59669246-441F-DD2C-5A16-3157C31B41D9}"/>
          </ac:spMkLst>
        </pc:spChg>
        <pc:spChg chg="add del">
          <ac:chgData name="Joyre Bohanon" userId="a373a86f-74ce-4d7d-b444-af4d7e215183" providerId="ADAL" clId="{31FC08F1-074C-48CB-9947-E02ED6388E8B}" dt="2023-03-14T23:09:09.483" v="2113" actId="26606"/>
          <ac:spMkLst>
            <pc:docMk/>
            <pc:sldMk cId="4057926096" sldId="282"/>
            <ac:spMk id="16" creationId="{08C9B587-E65E-4B52-B37C-ABEBB6E87928}"/>
          </ac:spMkLst>
        </pc:spChg>
        <pc:spChg chg="add del mod">
          <ac:chgData name="Joyre Bohanon" userId="a373a86f-74ce-4d7d-b444-af4d7e215183" providerId="ADAL" clId="{31FC08F1-074C-48CB-9947-E02ED6388E8B}" dt="2023-03-14T23:09:19.678" v="2115" actId="478"/>
          <ac:spMkLst>
            <pc:docMk/>
            <pc:sldMk cId="4057926096" sldId="282"/>
            <ac:spMk id="18" creationId="{070676C8-2118-B02D-96F8-77046240F41E}"/>
          </ac:spMkLst>
        </pc:spChg>
        <pc:spChg chg="add del">
          <ac:chgData name="Joyre Bohanon" userId="a373a86f-74ce-4d7d-b444-af4d7e215183" providerId="ADAL" clId="{31FC08F1-074C-48CB-9947-E02ED6388E8B}" dt="2023-03-14T23:17:00.299" v="2196"/>
          <ac:spMkLst>
            <pc:docMk/>
            <pc:sldMk cId="4057926096" sldId="282"/>
            <ac:spMk id="21" creationId="{C1DD1A8A-57D5-4A81-AD04-532B043C5611}"/>
          </ac:spMkLst>
        </pc:spChg>
        <pc:spChg chg="add mod">
          <ac:chgData name="Joyre Bohanon" userId="a373a86f-74ce-4d7d-b444-af4d7e215183" providerId="ADAL" clId="{31FC08F1-074C-48CB-9947-E02ED6388E8B}" dt="2023-03-14T23:12:22.454" v="2126" actId="164"/>
          <ac:spMkLst>
            <pc:docMk/>
            <pc:sldMk cId="4057926096" sldId="282"/>
            <ac:spMk id="22" creationId="{995CEA05-5A96-9D1D-C604-8DE65AEE941B}"/>
          </ac:spMkLst>
        </pc:spChg>
        <pc:spChg chg="add del">
          <ac:chgData name="Joyre Bohanon" userId="a373a86f-74ce-4d7d-b444-af4d7e215183" providerId="ADAL" clId="{31FC08F1-074C-48CB-9947-E02ED6388E8B}" dt="2023-03-14T23:17:00.299" v="2196"/>
          <ac:spMkLst>
            <pc:docMk/>
            <pc:sldMk cId="4057926096" sldId="282"/>
            <ac:spMk id="23" creationId="{007891EC-4501-44ED-A8C8-B11B6DB767AB}"/>
          </ac:spMkLst>
        </pc:spChg>
        <pc:spChg chg="add del mod ord topLvl">
          <ac:chgData name="Joyre Bohanon" userId="a373a86f-74ce-4d7d-b444-af4d7e215183" providerId="ADAL" clId="{31FC08F1-074C-48CB-9947-E02ED6388E8B}" dt="2023-03-14T23:16:48.830" v="2194" actId="21"/>
          <ac:spMkLst>
            <pc:docMk/>
            <pc:sldMk cId="4057926096" sldId="282"/>
            <ac:spMk id="24" creationId="{6253740F-0601-DB95-7643-D489C348FFBC}"/>
          </ac:spMkLst>
        </pc:spChg>
        <pc:spChg chg="add del mod">
          <ac:chgData name="Joyre Bohanon" userId="a373a86f-74ce-4d7d-b444-af4d7e215183" providerId="ADAL" clId="{31FC08F1-074C-48CB-9947-E02ED6388E8B}" dt="2023-03-14T23:25:17.835" v="2291" actId="478"/>
          <ac:spMkLst>
            <pc:docMk/>
            <pc:sldMk cId="4057926096" sldId="282"/>
            <ac:spMk id="28" creationId="{58242F58-8024-C299-E30D-A7B90264FF3F}"/>
          </ac:spMkLst>
        </pc:spChg>
        <pc:spChg chg="add mod">
          <ac:chgData name="Joyre Bohanon" userId="a373a86f-74ce-4d7d-b444-af4d7e215183" providerId="ADAL" clId="{31FC08F1-074C-48CB-9947-E02ED6388E8B}" dt="2023-03-14T23:25:29.729" v="2293" actId="1076"/>
          <ac:spMkLst>
            <pc:docMk/>
            <pc:sldMk cId="4057926096" sldId="282"/>
            <ac:spMk id="29" creationId="{321E8346-5B87-44AA-CA2B-F9E4D4EFE717}"/>
          </ac:spMkLst>
        </pc:spChg>
        <pc:spChg chg="add mod">
          <ac:chgData name="Joyre Bohanon" userId="a373a86f-74ce-4d7d-b444-af4d7e215183" providerId="ADAL" clId="{31FC08F1-074C-48CB-9947-E02ED6388E8B}" dt="2023-03-15T00:44:28.610" v="3658" actId="20577"/>
          <ac:spMkLst>
            <pc:docMk/>
            <pc:sldMk cId="4057926096" sldId="282"/>
            <ac:spMk id="30" creationId="{FC79B7DA-F709-FB9E-D7B1-54ACB9612911}"/>
          </ac:spMkLst>
        </pc:spChg>
        <pc:spChg chg="add del mod">
          <ac:chgData name="Joyre Bohanon" userId="a373a86f-74ce-4d7d-b444-af4d7e215183" providerId="ADAL" clId="{31FC08F1-074C-48CB-9947-E02ED6388E8B}" dt="2023-03-14T23:37:47.148" v="2373" actId="26606"/>
          <ac:spMkLst>
            <pc:docMk/>
            <pc:sldMk cId="4057926096" sldId="282"/>
            <ac:spMk id="32" creationId="{5B9F4280-B20B-4594-8825-889077FB87B9}"/>
          </ac:spMkLst>
        </pc:spChg>
        <pc:spChg chg="add del mod">
          <ac:chgData name="Joyre Bohanon" userId="a373a86f-74ce-4d7d-b444-af4d7e215183" providerId="ADAL" clId="{31FC08F1-074C-48CB-9947-E02ED6388E8B}" dt="2023-03-14T23:38:18.131" v="2379" actId="478"/>
          <ac:spMkLst>
            <pc:docMk/>
            <pc:sldMk cId="4057926096" sldId="282"/>
            <ac:spMk id="37" creationId="{08F6F19F-098E-690D-5D53-A21BF56D1FEC}"/>
          </ac:spMkLst>
        </pc:spChg>
        <pc:spChg chg="add del mod">
          <ac:chgData name="Joyre Bohanon" userId="a373a86f-74ce-4d7d-b444-af4d7e215183" providerId="ADAL" clId="{31FC08F1-074C-48CB-9947-E02ED6388E8B}" dt="2023-03-14T23:26:55.161" v="2307" actId="478"/>
          <ac:spMkLst>
            <pc:docMk/>
            <pc:sldMk cId="4057926096" sldId="282"/>
            <ac:spMk id="39" creationId="{09F15463-5927-DAB4-0E6F-2713D7D5B794}"/>
          </ac:spMkLst>
        </pc:spChg>
        <pc:spChg chg="add del mod">
          <ac:chgData name="Joyre Bohanon" userId="a373a86f-74ce-4d7d-b444-af4d7e215183" providerId="ADAL" clId="{31FC08F1-074C-48CB-9947-E02ED6388E8B}" dt="2023-03-14T23:37:11.885" v="2372" actId="478"/>
          <ac:spMkLst>
            <pc:docMk/>
            <pc:sldMk cId="4057926096" sldId="282"/>
            <ac:spMk id="40" creationId="{DDF09E0A-E3A6-9293-DC9F-B015086D8819}"/>
          </ac:spMkLst>
        </pc:spChg>
        <pc:spChg chg="add mod">
          <ac:chgData name="Joyre Bohanon" userId="a373a86f-74ce-4d7d-b444-af4d7e215183" providerId="ADAL" clId="{31FC08F1-074C-48CB-9947-E02ED6388E8B}" dt="2023-03-14T23:39:28.400" v="2394" actId="1076"/>
          <ac:spMkLst>
            <pc:docMk/>
            <pc:sldMk cId="4057926096" sldId="282"/>
            <ac:spMk id="41" creationId="{A9C3F106-A1F6-E230-8A07-560714F30B08}"/>
          </ac:spMkLst>
        </pc:spChg>
        <pc:grpChg chg="add del mod">
          <ac:chgData name="Joyre Bohanon" userId="a373a86f-74ce-4d7d-b444-af4d7e215183" providerId="ADAL" clId="{31FC08F1-074C-48CB-9947-E02ED6388E8B}" dt="2023-03-14T23:12:42.870" v="2130" actId="21"/>
          <ac:grpSpMkLst>
            <pc:docMk/>
            <pc:sldMk cId="4057926096" sldId="282"/>
            <ac:grpSpMk id="25" creationId="{38A3F821-CFE5-3959-9B7C-B6ACFCEEA446}"/>
          </ac:grpSpMkLst>
        </pc:grpChg>
        <pc:grpChg chg="add del mod">
          <ac:chgData name="Joyre Bohanon" userId="a373a86f-74ce-4d7d-b444-af4d7e215183" providerId="ADAL" clId="{31FC08F1-074C-48CB-9947-E02ED6388E8B}" dt="2023-03-14T23:16:22.890" v="2193" actId="165"/>
          <ac:grpSpMkLst>
            <pc:docMk/>
            <pc:sldMk cId="4057926096" sldId="282"/>
            <ac:grpSpMk id="27" creationId="{AA2F79BF-81FE-BAA5-3500-4F1CA61920F8}"/>
          </ac:grpSpMkLst>
        </pc:grpChg>
        <pc:graphicFrameChg chg="add mod">
          <ac:chgData name="Joyre Bohanon" userId="a373a86f-74ce-4d7d-b444-af4d7e215183" providerId="ADAL" clId="{31FC08F1-074C-48CB-9947-E02ED6388E8B}" dt="2023-03-14T23:38:32.465" v="2381" actId="1076"/>
          <ac:graphicFrameMkLst>
            <pc:docMk/>
            <pc:sldMk cId="4057926096" sldId="282"/>
            <ac:graphicFrameMk id="43" creationId="{73CB2C5E-ABD9-9630-A21E-0F2E191C71EE}"/>
          </ac:graphicFrameMkLst>
        </pc:graphicFrameChg>
        <pc:picChg chg="add del mod">
          <ac:chgData name="Joyre Bohanon" userId="a373a86f-74ce-4d7d-b444-af4d7e215183" providerId="ADAL" clId="{31FC08F1-074C-48CB-9947-E02ED6388E8B}" dt="2023-03-14T23:17:13.194" v="2197" actId="478"/>
          <ac:picMkLst>
            <pc:docMk/>
            <pc:sldMk cId="4057926096" sldId="282"/>
            <ac:picMk id="6" creationId="{8F6677CB-414D-63B3-6E52-DAD22D373955}"/>
          </ac:picMkLst>
        </pc:picChg>
        <pc:picChg chg="add mod">
          <ac:chgData name="Joyre Bohanon" userId="a373a86f-74ce-4d7d-b444-af4d7e215183" providerId="ADAL" clId="{31FC08F1-074C-48CB-9947-E02ED6388E8B}" dt="2023-03-14T23:23:25.424" v="2269" actId="1076"/>
          <ac:picMkLst>
            <pc:docMk/>
            <pc:sldMk cId="4057926096" sldId="282"/>
            <ac:picMk id="19" creationId="{07C94E2B-0D57-E979-7107-C7696411AE71}"/>
          </ac:picMkLst>
        </pc:picChg>
        <pc:picChg chg="add mod">
          <ac:chgData name="Joyre Bohanon" userId="a373a86f-74ce-4d7d-b444-af4d7e215183" providerId="ADAL" clId="{31FC08F1-074C-48CB-9947-E02ED6388E8B}" dt="2023-03-14T23:12:22.454" v="2126" actId="164"/>
          <ac:picMkLst>
            <pc:docMk/>
            <pc:sldMk cId="4057926096" sldId="282"/>
            <ac:picMk id="20" creationId="{12573A22-8994-795F-FEB4-3184CB05E3CE}"/>
          </ac:picMkLst>
        </pc:picChg>
        <pc:picChg chg="add del mod topLvl">
          <ac:chgData name="Joyre Bohanon" userId="a373a86f-74ce-4d7d-b444-af4d7e215183" providerId="ADAL" clId="{31FC08F1-074C-48CB-9947-E02ED6388E8B}" dt="2023-03-14T23:16:48.830" v="2194" actId="21"/>
          <ac:picMkLst>
            <pc:docMk/>
            <pc:sldMk cId="4057926096" sldId="282"/>
            <ac:picMk id="26" creationId="{B9C0FE20-DB9D-241E-8633-3803EEF42027}"/>
          </ac:picMkLst>
        </pc:picChg>
        <pc:picChg chg="add mod ord">
          <ac:chgData name="Joyre Bohanon" userId="a373a86f-74ce-4d7d-b444-af4d7e215183" providerId="ADAL" clId="{31FC08F1-074C-48CB-9947-E02ED6388E8B}" dt="2023-03-14T23:38:43.481" v="2384" actId="1076"/>
          <ac:picMkLst>
            <pc:docMk/>
            <pc:sldMk cId="4057926096" sldId="282"/>
            <ac:picMk id="31" creationId="{5ABE39C2-AAB5-7653-EF51-44397B31F231}"/>
          </ac:picMkLst>
        </pc:picChg>
        <pc:picChg chg="add mod">
          <ac:chgData name="Joyre Bohanon" userId="a373a86f-74ce-4d7d-b444-af4d7e215183" providerId="ADAL" clId="{31FC08F1-074C-48CB-9947-E02ED6388E8B}" dt="2023-03-14T23:44:19.458" v="2408" actId="14100"/>
          <ac:picMkLst>
            <pc:docMk/>
            <pc:sldMk cId="4057926096" sldId="282"/>
            <ac:picMk id="33" creationId="{D838E66C-B767-AB03-12DE-428DBABDE3F4}"/>
          </ac:picMkLst>
        </pc:picChg>
        <pc:picChg chg="add mod">
          <ac:chgData name="Joyre Bohanon" userId="a373a86f-74ce-4d7d-b444-af4d7e215183" providerId="ADAL" clId="{31FC08F1-074C-48CB-9947-E02ED6388E8B}" dt="2023-03-14T23:44:21.736" v="2409" actId="1076"/>
          <ac:picMkLst>
            <pc:docMk/>
            <pc:sldMk cId="4057926096" sldId="282"/>
            <ac:picMk id="34" creationId="{05CC0C5B-0F7C-09EC-FD57-3A6EB9C4C17C}"/>
          </ac:picMkLst>
        </pc:picChg>
        <pc:picChg chg="add mod">
          <ac:chgData name="Joyre Bohanon" userId="a373a86f-74ce-4d7d-b444-af4d7e215183" providerId="ADAL" clId="{31FC08F1-074C-48CB-9947-E02ED6388E8B}" dt="2023-03-14T23:40:26.840" v="2400" actId="14100"/>
          <ac:picMkLst>
            <pc:docMk/>
            <pc:sldMk cId="4057926096" sldId="282"/>
            <ac:picMk id="35" creationId="{4B7D3D29-A1CA-1F3D-67BA-9FD9E3A751FB}"/>
          </ac:picMkLst>
        </pc:picChg>
        <pc:picChg chg="add mod">
          <ac:chgData name="Joyre Bohanon" userId="a373a86f-74ce-4d7d-b444-af4d7e215183" providerId="ADAL" clId="{31FC08F1-074C-48CB-9947-E02ED6388E8B}" dt="2023-03-14T23:39:54.440" v="2398" actId="1076"/>
          <ac:picMkLst>
            <pc:docMk/>
            <pc:sldMk cId="4057926096" sldId="282"/>
            <ac:picMk id="36" creationId="{9B691FAE-A8C5-03D2-64EA-AFCA3DA66410}"/>
          </ac:picMkLst>
        </pc:picChg>
        <pc:picChg chg="add del mod">
          <ac:chgData name="Joyre Bohanon" userId="a373a86f-74ce-4d7d-b444-af4d7e215183" providerId="ADAL" clId="{31FC08F1-074C-48CB-9947-E02ED6388E8B}" dt="2023-03-14T23:26:33.697" v="2303" actId="478"/>
          <ac:picMkLst>
            <pc:docMk/>
            <pc:sldMk cId="4057926096" sldId="282"/>
            <ac:picMk id="38" creationId="{E3FBAB47-5C52-54E4-8AC3-A6A5B9C167F3}"/>
          </ac:picMkLst>
        </pc:picChg>
      </pc:sldChg>
      <pc:sldChg chg="addSp delSp modSp new del mod setBg setClrOvrMap delDesignElem">
        <pc:chgData name="Joyre Bohanon" userId="a373a86f-74ce-4d7d-b444-af4d7e215183" providerId="ADAL" clId="{31FC08F1-074C-48CB-9947-E02ED6388E8B}" dt="2023-03-14T23:40:46.741" v="2401" actId="47"/>
        <pc:sldMkLst>
          <pc:docMk/>
          <pc:sldMk cId="2279485141" sldId="283"/>
        </pc:sldMkLst>
        <pc:spChg chg="mod">
          <ac:chgData name="Joyre Bohanon" userId="a373a86f-74ce-4d7d-b444-af4d7e215183" providerId="ADAL" clId="{31FC08F1-074C-48CB-9947-E02ED6388E8B}" dt="2023-03-14T23:18:43.884" v="2242" actId="26606"/>
          <ac:spMkLst>
            <pc:docMk/>
            <pc:sldMk cId="2279485141" sldId="283"/>
            <ac:spMk id="2" creationId="{C73DB19C-32A5-AF37-9581-A2F034277F7C}"/>
          </ac:spMkLst>
        </pc:spChg>
        <pc:spChg chg="del">
          <ac:chgData name="Joyre Bohanon" userId="a373a86f-74ce-4d7d-b444-af4d7e215183" providerId="ADAL" clId="{31FC08F1-074C-48CB-9947-E02ED6388E8B}" dt="2023-03-14T23:17:54.774" v="2230" actId="26606"/>
          <ac:spMkLst>
            <pc:docMk/>
            <pc:sldMk cId="2279485141" sldId="283"/>
            <ac:spMk id="3" creationId="{4B9A4379-144B-F51D-B879-DC4722BB953E}"/>
          </ac:spMkLst>
        </pc:spChg>
        <pc:spChg chg="add del mod">
          <ac:chgData name="Joyre Bohanon" userId="a373a86f-74ce-4d7d-b444-af4d7e215183" providerId="ADAL" clId="{31FC08F1-074C-48CB-9947-E02ED6388E8B}" dt="2023-03-14T23:18:29.677" v="2240"/>
          <ac:spMkLst>
            <pc:docMk/>
            <pc:sldMk cId="2279485141" sldId="283"/>
            <ac:spMk id="4" creationId="{A68E94EE-B98D-7599-B777-0960CDB70AF4}"/>
          </ac:spMkLst>
        </pc:spChg>
        <pc:spChg chg="add mod">
          <ac:chgData name="Joyre Bohanon" userId="a373a86f-74ce-4d7d-b444-af4d7e215183" providerId="ADAL" clId="{31FC08F1-074C-48CB-9947-E02ED6388E8B}" dt="2023-03-14T23:18:43.884" v="2242" actId="26606"/>
          <ac:spMkLst>
            <pc:docMk/>
            <pc:sldMk cId="2279485141" sldId="283"/>
            <ac:spMk id="6" creationId="{BC25BDA4-62CF-277D-E81F-E51028A3E8FE}"/>
          </ac:spMkLst>
        </pc:spChg>
        <pc:spChg chg="add del mod">
          <ac:chgData name="Joyre Bohanon" userId="a373a86f-74ce-4d7d-b444-af4d7e215183" providerId="ADAL" clId="{31FC08F1-074C-48CB-9947-E02ED6388E8B}" dt="2023-03-14T23:20:20.532" v="2248" actId="478"/>
          <ac:spMkLst>
            <pc:docMk/>
            <pc:sldMk cId="2279485141" sldId="283"/>
            <ac:spMk id="7" creationId="{134AE3A1-71BF-51EF-D5DF-1428F126BF0F}"/>
          </ac:spMkLst>
        </pc:spChg>
        <pc:spChg chg="add del">
          <ac:chgData name="Joyre Bohanon" userId="a373a86f-74ce-4d7d-b444-af4d7e215183" providerId="ADAL" clId="{31FC08F1-074C-48CB-9947-E02ED6388E8B}" dt="2023-03-14T23:18:29.677" v="2240"/>
          <ac:spMkLst>
            <pc:docMk/>
            <pc:sldMk cId="2279485141" sldId="283"/>
            <ac:spMk id="9" creationId="{5A59F003-E00A-43F9-91DC-CC54E3B87466}"/>
          </ac:spMkLst>
        </pc:spChg>
        <pc:spChg chg="add del">
          <ac:chgData name="Joyre Bohanon" userId="a373a86f-74ce-4d7d-b444-af4d7e215183" providerId="ADAL" clId="{31FC08F1-074C-48CB-9947-E02ED6388E8B}" dt="2023-03-14T23:18:29.677" v="2240"/>
          <ac:spMkLst>
            <pc:docMk/>
            <pc:sldMk cId="2279485141" sldId="283"/>
            <ac:spMk id="11" creationId="{D74A4382-E3AD-430A-9A1F-DFA3E0E77A7D}"/>
          </ac:spMkLst>
        </pc:spChg>
        <pc:spChg chg="add">
          <ac:chgData name="Joyre Bohanon" userId="a373a86f-74ce-4d7d-b444-af4d7e215183" providerId="ADAL" clId="{31FC08F1-074C-48CB-9947-E02ED6388E8B}" dt="2023-03-14T23:18:43.884" v="2242" actId="26606"/>
          <ac:spMkLst>
            <pc:docMk/>
            <pc:sldMk cId="2279485141" sldId="283"/>
            <ac:spMk id="12" creationId="{8FC9BE17-9A7B-462D-AE50-3D8777387304}"/>
          </ac:spMkLst>
        </pc:spChg>
        <pc:spChg chg="add del">
          <ac:chgData name="Joyre Bohanon" userId="a373a86f-74ce-4d7d-b444-af4d7e215183" providerId="ADAL" clId="{31FC08F1-074C-48CB-9947-E02ED6388E8B}" dt="2023-03-14T23:18:29.677" v="2240"/>
          <ac:spMkLst>
            <pc:docMk/>
            <pc:sldMk cId="2279485141" sldId="283"/>
            <ac:spMk id="13" creationId="{79F40191-0F44-4FD1-82CC-ACB507C14BE6}"/>
          </ac:spMkLst>
        </pc:spChg>
        <pc:spChg chg="add">
          <ac:chgData name="Joyre Bohanon" userId="a373a86f-74ce-4d7d-b444-af4d7e215183" providerId="ADAL" clId="{31FC08F1-074C-48CB-9947-E02ED6388E8B}" dt="2023-03-14T23:18:43.884" v="2242" actId="26606"/>
          <ac:spMkLst>
            <pc:docMk/>
            <pc:sldMk cId="2279485141" sldId="283"/>
            <ac:spMk id="14" creationId="{3EBE8569-6AEC-4B8C-8D53-2DE337CDBA65}"/>
          </ac:spMkLst>
        </pc:spChg>
        <pc:spChg chg="add mod">
          <ac:chgData name="Joyre Bohanon" userId="a373a86f-74ce-4d7d-b444-af4d7e215183" providerId="ADAL" clId="{31FC08F1-074C-48CB-9947-E02ED6388E8B}" dt="2023-03-14T23:22:47.329" v="2263" actId="1076"/>
          <ac:spMkLst>
            <pc:docMk/>
            <pc:sldMk cId="2279485141" sldId="283"/>
            <ac:spMk id="15" creationId="{5A39FAFA-A2CC-589C-1031-63D8B4C04927}"/>
          </ac:spMkLst>
        </pc:spChg>
        <pc:spChg chg="add">
          <ac:chgData name="Joyre Bohanon" userId="a373a86f-74ce-4d7d-b444-af4d7e215183" providerId="ADAL" clId="{31FC08F1-074C-48CB-9947-E02ED6388E8B}" dt="2023-03-14T23:18:43.884" v="2242" actId="26606"/>
          <ac:spMkLst>
            <pc:docMk/>
            <pc:sldMk cId="2279485141" sldId="283"/>
            <ac:spMk id="16" creationId="{55D4142C-5077-457F-A6AD-3FECFDB39685}"/>
          </ac:spMkLst>
        </pc:spChg>
        <pc:spChg chg="add">
          <ac:chgData name="Joyre Bohanon" userId="a373a86f-74ce-4d7d-b444-af4d7e215183" providerId="ADAL" clId="{31FC08F1-074C-48CB-9947-E02ED6388E8B}" dt="2023-03-14T23:18:43.884" v="2242" actId="26606"/>
          <ac:spMkLst>
            <pc:docMk/>
            <pc:sldMk cId="2279485141" sldId="283"/>
            <ac:spMk id="18" creationId="{7A5F0580-5EE9-419F-96EE-B6529EF6E7D0}"/>
          </ac:spMkLst>
        </pc:spChg>
        <pc:spChg chg="add mod">
          <ac:chgData name="Joyre Bohanon" userId="a373a86f-74ce-4d7d-b444-af4d7e215183" providerId="ADAL" clId="{31FC08F1-074C-48CB-9947-E02ED6388E8B}" dt="2023-03-14T23:20:26.243" v="2249"/>
          <ac:spMkLst>
            <pc:docMk/>
            <pc:sldMk cId="2279485141" sldId="283"/>
            <ac:spMk id="22" creationId="{78866646-D97B-307A-A3F5-A0FEB5DAB276}"/>
          </ac:spMkLst>
        </pc:spChg>
        <pc:spChg chg="add mod">
          <ac:chgData name="Joyre Bohanon" userId="a373a86f-74ce-4d7d-b444-af4d7e215183" providerId="ADAL" clId="{31FC08F1-074C-48CB-9947-E02ED6388E8B}" dt="2023-03-14T23:20:26.243" v="2249"/>
          <ac:spMkLst>
            <pc:docMk/>
            <pc:sldMk cId="2279485141" sldId="283"/>
            <ac:spMk id="24" creationId="{E5951858-8136-5CBC-21F2-1BBEBE13F2A5}"/>
          </ac:spMkLst>
        </pc:spChg>
        <pc:picChg chg="add del">
          <ac:chgData name="Joyre Bohanon" userId="a373a86f-74ce-4d7d-b444-af4d7e215183" providerId="ADAL" clId="{31FC08F1-074C-48CB-9947-E02ED6388E8B}" dt="2023-03-14T23:18:36.425" v="2241" actId="478"/>
          <ac:picMkLst>
            <pc:docMk/>
            <pc:sldMk cId="2279485141" sldId="283"/>
            <ac:picMk id="5" creationId="{2EA1F30A-92C1-A400-F7B1-5B85C4903A3C}"/>
          </ac:picMkLst>
        </pc:picChg>
        <pc:picChg chg="add mod ord">
          <ac:chgData name="Joyre Bohanon" userId="a373a86f-74ce-4d7d-b444-af4d7e215183" providerId="ADAL" clId="{31FC08F1-074C-48CB-9947-E02ED6388E8B}" dt="2023-03-14T23:23:30.498" v="2270" actId="1076"/>
          <ac:picMkLst>
            <pc:docMk/>
            <pc:sldMk cId="2279485141" sldId="283"/>
            <ac:picMk id="8" creationId="{BE0C4EF8-C5FC-A1BA-144C-F8C68AFE4CC8}"/>
          </ac:picMkLst>
        </pc:picChg>
        <pc:picChg chg="add del mod">
          <ac:chgData name="Joyre Bohanon" userId="a373a86f-74ce-4d7d-b444-af4d7e215183" providerId="ADAL" clId="{31FC08F1-074C-48CB-9947-E02ED6388E8B}" dt="2023-03-14T23:20:19.417" v="2247" actId="478"/>
          <ac:picMkLst>
            <pc:docMk/>
            <pc:sldMk cId="2279485141" sldId="283"/>
            <ac:picMk id="10" creationId="{FF128B1D-A6AC-B99F-E5B1-81E6F4FBB331}"/>
          </ac:picMkLst>
        </pc:picChg>
        <pc:picChg chg="add mod">
          <ac:chgData name="Joyre Bohanon" userId="a373a86f-74ce-4d7d-b444-af4d7e215183" providerId="ADAL" clId="{31FC08F1-074C-48CB-9947-E02ED6388E8B}" dt="2023-03-14T23:20:26.243" v="2249"/>
          <ac:picMkLst>
            <pc:docMk/>
            <pc:sldMk cId="2279485141" sldId="283"/>
            <ac:picMk id="17" creationId="{93A7BA76-BBC0-378C-C630-0B5A8D74C09B}"/>
          </ac:picMkLst>
        </pc:picChg>
        <pc:picChg chg="add mod">
          <ac:chgData name="Joyre Bohanon" userId="a373a86f-74ce-4d7d-b444-af4d7e215183" providerId="ADAL" clId="{31FC08F1-074C-48CB-9947-E02ED6388E8B}" dt="2023-03-14T23:20:26.243" v="2249"/>
          <ac:picMkLst>
            <pc:docMk/>
            <pc:sldMk cId="2279485141" sldId="283"/>
            <ac:picMk id="19" creationId="{11D251D6-8B51-1E3F-3024-3EEE3F0948B7}"/>
          </ac:picMkLst>
        </pc:picChg>
        <pc:picChg chg="add mod">
          <ac:chgData name="Joyre Bohanon" userId="a373a86f-74ce-4d7d-b444-af4d7e215183" providerId="ADAL" clId="{31FC08F1-074C-48CB-9947-E02ED6388E8B}" dt="2023-03-14T23:20:26.243" v="2249"/>
          <ac:picMkLst>
            <pc:docMk/>
            <pc:sldMk cId="2279485141" sldId="283"/>
            <ac:picMk id="20" creationId="{9369B375-16B9-FFB7-C3BA-C7D8B84649AB}"/>
          </ac:picMkLst>
        </pc:picChg>
        <pc:picChg chg="add mod">
          <ac:chgData name="Joyre Bohanon" userId="a373a86f-74ce-4d7d-b444-af4d7e215183" providerId="ADAL" clId="{31FC08F1-074C-48CB-9947-E02ED6388E8B}" dt="2023-03-14T23:20:26.243" v="2249"/>
          <ac:picMkLst>
            <pc:docMk/>
            <pc:sldMk cId="2279485141" sldId="283"/>
            <ac:picMk id="21" creationId="{F128AF84-2F80-9543-E173-7A65DB977672}"/>
          </ac:picMkLst>
        </pc:picChg>
        <pc:picChg chg="add mod">
          <ac:chgData name="Joyre Bohanon" userId="a373a86f-74ce-4d7d-b444-af4d7e215183" providerId="ADAL" clId="{31FC08F1-074C-48CB-9947-E02ED6388E8B}" dt="2023-03-14T23:20:26.243" v="2249"/>
          <ac:picMkLst>
            <pc:docMk/>
            <pc:sldMk cId="2279485141" sldId="283"/>
            <ac:picMk id="23" creationId="{1E6997F8-3F45-3AF7-B824-A87414EDC69F}"/>
          </ac:picMkLst>
        </pc:picChg>
      </pc:sldChg>
      <pc:sldChg chg="addSp delSp modSp new mod ord setBg">
        <pc:chgData name="Joyre Bohanon" userId="a373a86f-74ce-4d7d-b444-af4d7e215183" providerId="ADAL" clId="{31FC08F1-074C-48CB-9947-E02ED6388E8B}" dt="2023-03-15T00:38:18.731" v="3627"/>
        <pc:sldMkLst>
          <pc:docMk/>
          <pc:sldMk cId="3585801959" sldId="283"/>
        </pc:sldMkLst>
        <pc:spChg chg="mod">
          <ac:chgData name="Joyre Bohanon" userId="a373a86f-74ce-4d7d-b444-af4d7e215183" providerId="ADAL" clId="{31FC08F1-074C-48CB-9947-E02ED6388E8B}" dt="2023-03-15T00:28:34.952" v="3564" actId="26606"/>
          <ac:spMkLst>
            <pc:docMk/>
            <pc:sldMk cId="3585801959" sldId="283"/>
            <ac:spMk id="2" creationId="{D7C6393C-6C27-AC5E-6D75-F2426D3074BA}"/>
          </ac:spMkLst>
        </pc:spChg>
        <pc:spChg chg="del">
          <ac:chgData name="Joyre Bohanon" userId="a373a86f-74ce-4d7d-b444-af4d7e215183" providerId="ADAL" clId="{31FC08F1-074C-48CB-9947-E02ED6388E8B}" dt="2023-03-15T00:27:38.862" v="3538" actId="931"/>
          <ac:spMkLst>
            <pc:docMk/>
            <pc:sldMk cId="3585801959" sldId="283"/>
            <ac:spMk id="3" creationId="{F6A7D88A-25CC-DF89-73AA-BEAF9FAABC56}"/>
          </ac:spMkLst>
        </pc:spChg>
        <pc:spChg chg="add mod ord">
          <ac:chgData name="Joyre Bohanon" userId="a373a86f-74ce-4d7d-b444-af4d7e215183" providerId="ADAL" clId="{31FC08F1-074C-48CB-9947-E02ED6388E8B}" dt="2023-03-15T00:30:20.887" v="3578" actId="1076"/>
          <ac:spMkLst>
            <pc:docMk/>
            <pc:sldMk cId="3585801959" sldId="283"/>
            <ac:spMk id="7" creationId="{3B875C40-29A1-4026-2577-CF45442599B1}"/>
          </ac:spMkLst>
        </pc:spChg>
        <pc:spChg chg="add del">
          <ac:chgData name="Joyre Bohanon" userId="a373a86f-74ce-4d7d-b444-af4d7e215183" providerId="ADAL" clId="{31FC08F1-074C-48CB-9947-E02ED6388E8B}" dt="2023-03-15T00:28:28.198" v="3561" actId="26606"/>
          <ac:spMkLst>
            <pc:docMk/>
            <pc:sldMk cId="3585801959" sldId="283"/>
            <ac:spMk id="10" creationId="{20C23657-528C-997D-9AD0-A1A848AE0A0B}"/>
          </ac:spMkLst>
        </pc:spChg>
        <pc:spChg chg="add del">
          <ac:chgData name="Joyre Bohanon" userId="a373a86f-74ce-4d7d-b444-af4d7e215183" providerId="ADAL" clId="{31FC08F1-074C-48CB-9947-E02ED6388E8B}" dt="2023-03-15T00:28:34.923" v="3563" actId="26606"/>
          <ac:spMkLst>
            <pc:docMk/>
            <pc:sldMk cId="3585801959" sldId="283"/>
            <ac:spMk id="11" creationId="{D4771268-CB57-404A-9271-370EB28F6090}"/>
          </ac:spMkLst>
        </pc:spChg>
        <pc:spChg chg="add del">
          <ac:chgData name="Joyre Bohanon" userId="a373a86f-74ce-4d7d-b444-af4d7e215183" providerId="ADAL" clId="{31FC08F1-074C-48CB-9947-E02ED6388E8B}" dt="2023-03-15T00:28:28.198" v="3561" actId="26606"/>
          <ac:spMkLst>
            <pc:docMk/>
            <pc:sldMk cId="3585801959" sldId="283"/>
            <ac:spMk id="13" creationId="{201CC55D-ED54-4C5C-95E6-10947BD1103B}"/>
          </ac:spMkLst>
        </pc:spChg>
        <pc:spChg chg="add">
          <ac:chgData name="Joyre Bohanon" userId="a373a86f-74ce-4d7d-b444-af4d7e215183" providerId="ADAL" clId="{31FC08F1-074C-48CB-9947-E02ED6388E8B}" dt="2023-03-15T00:28:34.952" v="3564" actId="26606"/>
          <ac:spMkLst>
            <pc:docMk/>
            <pc:sldMk cId="3585801959" sldId="283"/>
            <ac:spMk id="14" creationId="{665DBBEF-238B-476B-96AB-8AAC3224ECEA}"/>
          </ac:spMkLst>
        </pc:spChg>
        <pc:spChg chg="add">
          <ac:chgData name="Joyre Bohanon" userId="a373a86f-74ce-4d7d-b444-af4d7e215183" providerId="ADAL" clId="{31FC08F1-074C-48CB-9947-E02ED6388E8B}" dt="2023-03-15T00:28:34.952" v="3564" actId="26606"/>
          <ac:spMkLst>
            <pc:docMk/>
            <pc:sldMk cId="3585801959" sldId="283"/>
            <ac:spMk id="16" creationId="{3FCFB1DE-0B7E-48CC-BA90-B2AB0889F9D6}"/>
          </ac:spMkLst>
        </pc:spChg>
        <pc:spChg chg="add del">
          <ac:chgData name="Joyre Bohanon" userId="a373a86f-74ce-4d7d-b444-af4d7e215183" providerId="ADAL" clId="{31FC08F1-074C-48CB-9947-E02ED6388E8B}" dt="2023-03-15T00:28:28.198" v="3561" actId="26606"/>
          <ac:spMkLst>
            <pc:docMk/>
            <pc:sldMk cId="3585801959" sldId="283"/>
            <ac:spMk id="19" creationId="{3873B707-463F-40B0-8227-E8CC6C67EB25}"/>
          </ac:spMkLst>
        </pc:spChg>
        <pc:spChg chg="add del">
          <ac:chgData name="Joyre Bohanon" userId="a373a86f-74ce-4d7d-b444-af4d7e215183" providerId="ADAL" clId="{31FC08F1-074C-48CB-9947-E02ED6388E8B}" dt="2023-03-15T00:28:28.198" v="3561" actId="26606"/>
          <ac:spMkLst>
            <pc:docMk/>
            <pc:sldMk cId="3585801959" sldId="283"/>
            <ac:spMk id="21" creationId="{C13237C8-E62C-4F0D-A318-BD6FB6C2D138}"/>
          </ac:spMkLst>
        </pc:spChg>
        <pc:spChg chg="add del">
          <ac:chgData name="Joyre Bohanon" userId="a373a86f-74ce-4d7d-b444-af4d7e215183" providerId="ADAL" clId="{31FC08F1-074C-48CB-9947-E02ED6388E8B}" dt="2023-03-15T00:28:28.198" v="3561" actId="26606"/>
          <ac:spMkLst>
            <pc:docMk/>
            <pc:sldMk cId="3585801959" sldId="283"/>
            <ac:spMk id="23" creationId="{19C9EAEA-39D0-4B0E-A0EB-51E7B26740B1}"/>
          </ac:spMkLst>
        </pc:spChg>
        <pc:grpChg chg="add del">
          <ac:chgData name="Joyre Bohanon" userId="a373a86f-74ce-4d7d-b444-af4d7e215183" providerId="ADAL" clId="{31FC08F1-074C-48CB-9947-E02ED6388E8B}" dt="2023-03-15T00:28:28.198" v="3561" actId="26606"/>
          <ac:grpSpMkLst>
            <pc:docMk/>
            <pc:sldMk cId="3585801959" sldId="283"/>
            <ac:grpSpMk id="15" creationId="{1DE889C7-FAD6-4397-98E2-05D503484459}"/>
          </ac:grpSpMkLst>
        </pc:grpChg>
        <pc:picChg chg="add del mod">
          <ac:chgData name="Joyre Bohanon" userId="a373a86f-74ce-4d7d-b444-af4d7e215183" providerId="ADAL" clId="{31FC08F1-074C-48CB-9947-E02ED6388E8B}" dt="2023-03-15T00:27:32.350" v="3537"/>
          <ac:picMkLst>
            <pc:docMk/>
            <pc:sldMk cId="3585801959" sldId="283"/>
            <ac:picMk id="4" creationId="{C0F1F5D1-41F6-F9C9-79B4-EEF7BD4A10F6}"/>
          </ac:picMkLst>
        </pc:picChg>
        <pc:picChg chg="add mod ord">
          <ac:chgData name="Joyre Bohanon" userId="a373a86f-74ce-4d7d-b444-af4d7e215183" providerId="ADAL" clId="{31FC08F1-074C-48CB-9947-E02ED6388E8B}" dt="2023-03-15T00:30:08.271" v="3576" actId="1076"/>
          <ac:picMkLst>
            <pc:docMk/>
            <pc:sldMk cId="3585801959" sldId="283"/>
            <ac:picMk id="6" creationId="{47554835-DB58-7C0A-82BB-744B9028CF8D}"/>
          </ac:picMkLst>
        </pc:picChg>
      </pc:sldChg>
      <pc:sldChg chg="addSp delSp modSp new mod ord setBg modNotesTx">
        <pc:chgData name="Joyre Bohanon" userId="a373a86f-74ce-4d7d-b444-af4d7e215183" providerId="ADAL" clId="{31FC08F1-074C-48CB-9947-E02ED6388E8B}" dt="2023-03-15T00:54:38.349" v="4431" actId="26606"/>
        <pc:sldMkLst>
          <pc:docMk/>
          <pc:sldMk cId="4168420928" sldId="284"/>
        </pc:sldMkLst>
        <pc:spChg chg="mod">
          <ac:chgData name="Joyre Bohanon" userId="a373a86f-74ce-4d7d-b444-af4d7e215183" providerId="ADAL" clId="{31FC08F1-074C-48CB-9947-E02ED6388E8B}" dt="2023-03-15T00:54:07.431" v="4427" actId="20577"/>
          <ac:spMkLst>
            <pc:docMk/>
            <pc:sldMk cId="4168420928" sldId="284"/>
            <ac:spMk id="2" creationId="{E4901395-FEE4-0573-6872-B19C4CFA734D}"/>
          </ac:spMkLst>
        </pc:spChg>
        <pc:spChg chg="add del mod">
          <ac:chgData name="Joyre Bohanon" userId="a373a86f-74ce-4d7d-b444-af4d7e215183" providerId="ADAL" clId="{31FC08F1-074C-48CB-9947-E02ED6388E8B}" dt="2023-03-15T00:51:40.613" v="4124" actId="26606"/>
          <ac:spMkLst>
            <pc:docMk/>
            <pc:sldMk cId="4168420928" sldId="284"/>
            <ac:spMk id="3" creationId="{D1266018-76A1-2EC9-1A5B-C4792A8592E4}"/>
          </ac:spMkLst>
        </pc:spChg>
        <pc:spChg chg="add del">
          <ac:chgData name="Joyre Bohanon" userId="a373a86f-74ce-4d7d-b444-af4d7e215183" providerId="ADAL" clId="{31FC08F1-074C-48CB-9947-E02ED6388E8B}" dt="2023-03-15T00:51:40.547" v="4123" actId="26606"/>
          <ac:spMkLst>
            <pc:docMk/>
            <pc:sldMk cId="4168420928" sldId="284"/>
            <ac:spMk id="9" creationId="{576152AB-DB4E-43E1-BE8B-9E2B5DE4CA12}"/>
          </ac:spMkLst>
        </pc:spChg>
        <pc:spChg chg="add del">
          <ac:chgData name="Joyre Bohanon" userId="a373a86f-74ce-4d7d-b444-af4d7e215183" providerId="ADAL" clId="{31FC08F1-074C-48CB-9947-E02ED6388E8B}" dt="2023-03-15T00:51:28.959" v="4121" actId="26606"/>
          <ac:spMkLst>
            <pc:docMk/>
            <pc:sldMk cId="4168420928" sldId="284"/>
            <ac:spMk id="10" creationId="{39F23E05-E5C5-497C-A842-7BD21B207609}"/>
          </ac:spMkLst>
        </pc:spChg>
        <pc:spChg chg="add del">
          <ac:chgData name="Joyre Bohanon" userId="a373a86f-74ce-4d7d-b444-af4d7e215183" providerId="ADAL" clId="{31FC08F1-074C-48CB-9947-E02ED6388E8B}" dt="2023-03-15T00:51:40.547" v="4123" actId="26606"/>
          <ac:spMkLst>
            <pc:docMk/>
            <pc:sldMk cId="4168420928" sldId="284"/>
            <ac:spMk id="11" creationId="{92544CF4-9B52-4A7B-A4B3-88C72729B77D}"/>
          </ac:spMkLst>
        </pc:spChg>
        <pc:spChg chg="add del">
          <ac:chgData name="Joyre Bohanon" userId="a373a86f-74ce-4d7d-b444-af4d7e215183" providerId="ADAL" clId="{31FC08F1-074C-48CB-9947-E02ED6388E8B}" dt="2023-03-15T00:51:40.547" v="4123" actId="26606"/>
          <ac:spMkLst>
            <pc:docMk/>
            <pc:sldMk cId="4168420928" sldId="284"/>
            <ac:spMk id="13" creationId="{E75862C5-5C00-4421-BC7B-9B7B86DBC80D}"/>
          </ac:spMkLst>
        </pc:spChg>
        <pc:spChg chg="add del">
          <ac:chgData name="Joyre Bohanon" userId="a373a86f-74ce-4d7d-b444-af4d7e215183" providerId="ADAL" clId="{31FC08F1-074C-48CB-9947-E02ED6388E8B}" dt="2023-03-15T00:51:40.547" v="4123" actId="26606"/>
          <ac:spMkLst>
            <pc:docMk/>
            <pc:sldMk cId="4168420928" sldId="284"/>
            <ac:spMk id="15" creationId="{089440EF-9BE9-4AE9-8C28-00B02296CDB6}"/>
          </ac:spMkLst>
        </pc:spChg>
        <pc:spChg chg="add">
          <ac:chgData name="Joyre Bohanon" userId="a373a86f-74ce-4d7d-b444-af4d7e215183" providerId="ADAL" clId="{31FC08F1-074C-48CB-9947-E02ED6388E8B}" dt="2023-03-15T00:51:40.613" v="4124" actId="26606"/>
          <ac:spMkLst>
            <pc:docMk/>
            <pc:sldMk cId="4168420928" sldId="284"/>
            <ac:spMk id="16" creationId="{D5B0017B-2ECA-49AF-B397-DC140825DF8D}"/>
          </ac:spMkLst>
        </pc:spChg>
        <pc:spChg chg="add">
          <ac:chgData name="Joyre Bohanon" userId="a373a86f-74ce-4d7d-b444-af4d7e215183" providerId="ADAL" clId="{31FC08F1-074C-48CB-9947-E02ED6388E8B}" dt="2023-03-15T00:51:40.613" v="4124" actId="26606"/>
          <ac:spMkLst>
            <pc:docMk/>
            <pc:sldMk cId="4168420928" sldId="284"/>
            <ac:spMk id="17" creationId="{56E9B3E6-E277-4D68-BA48-9CB43FFBD6E2}"/>
          </ac:spMkLst>
        </pc:spChg>
        <pc:grpChg chg="add">
          <ac:chgData name="Joyre Bohanon" userId="a373a86f-74ce-4d7d-b444-af4d7e215183" providerId="ADAL" clId="{31FC08F1-074C-48CB-9947-E02ED6388E8B}" dt="2023-03-15T00:51:40.613" v="4124" actId="26606"/>
          <ac:grpSpMkLst>
            <pc:docMk/>
            <pc:sldMk cId="4168420928" sldId="284"/>
            <ac:grpSpMk id="19" creationId="{AE1C45F0-260A-458C-96ED-C1F6D2151219}"/>
          </ac:grpSpMkLst>
        </pc:grpChg>
        <pc:graphicFrameChg chg="add del">
          <ac:chgData name="Joyre Bohanon" userId="a373a86f-74ce-4d7d-b444-af4d7e215183" providerId="ADAL" clId="{31FC08F1-074C-48CB-9947-E02ED6388E8B}" dt="2023-03-15T00:51:28.959" v="4121" actId="26606"/>
          <ac:graphicFrameMkLst>
            <pc:docMk/>
            <pc:sldMk cId="4168420928" sldId="284"/>
            <ac:graphicFrameMk id="5" creationId="{7A5D8D06-0D18-BB0B-7AD8-3F011CD46B86}"/>
          </ac:graphicFrameMkLst>
        </pc:graphicFrameChg>
        <pc:graphicFrameChg chg="add del">
          <ac:chgData name="Joyre Bohanon" userId="a373a86f-74ce-4d7d-b444-af4d7e215183" providerId="ADAL" clId="{31FC08F1-074C-48CB-9947-E02ED6388E8B}" dt="2023-03-15T00:51:40.547" v="4123" actId="26606"/>
          <ac:graphicFrameMkLst>
            <pc:docMk/>
            <pc:sldMk cId="4168420928" sldId="284"/>
            <ac:graphicFrameMk id="12" creationId="{0C429AA2-A6E5-2B7B-B4EC-ED2389710916}"/>
          </ac:graphicFrameMkLst>
        </pc:graphicFrameChg>
        <pc:graphicFrameChg chg="add del">
          <ac:chgData name="Joyre Bohanon" userId="a373a86f-74ce-4d7d-b444-af4d7e215183" providerId="ADAL" clId="{31FC08F1-074C-48CB-9947-E02ED6388E8B}" dt="2023-03-15T00:54:38.349" v="4431" actId="26606"/>
          <ac:graphicFrameMkLst>
            <pc:docMk/>
            <pc:sldMk cId="4168420928" sldId="284"/>
            <ac:graphicFrameMk id="22" creationId="{39AF75DC-2A56-7681-2932-6A74039C95EF}"/>
          </ac:graphicFrameMkLst>
        </pc:graphicFrameChg>
        <pc:graphicFrameChg chg="add del">
          <ac:chgData name="Joyre Bohanon" userId="a373a86f-74ce-4d7d-b444-af4d7e215183" providerId="ADAL" clId="{31FC08F1-074C-48CB-9947-E02ED6388E8B}" dt="2023-03-15T00:54:29.229" v="4429" actId="26606"/>
          <ac:graphicFrameMkLst>
            <pc:docMk/>
            <pc:sldMk cId="4168420928" sldId="284"/>
            <ac:graphicFrameMk id="24" creationId="{2FB3C616-2AF6-DD1E-8867-7C4E0B88A3D8}"/>
          </ac:graphicFrameMkLst>
        </pc:graphicFrameChg>
        <pc:graphicFrameChg chg="add del">
          <ac:chgData name="Joyre Bohanon" userId="a373a86f-74ce-4d7d-b444-af4d7e215183" providerId="ADAL" clId="{31FC08F1-074C-48CB-9947-E02ED6388E8B}" dt="2023-03-15T00:54:38.349" v="4431" actId="26606"/>
          <ac:graphicFrameMkLst>
            <pc:docMk/>
            <pc:sldMk cId="4168420928" sldId="284"/>
            <ac:graphicFrameMk id="26" creationId="{39AF75DC-2A56-7681-2932-6A74039C95EF}"/>
          </ac:graphicFrameMkLst>
        </pc:graphicFrameChg>
        <pc:picChg chg="add del">
          <ac:chgData name="Joyre Bohanon" userId="a373a86f-74ce-4d7d-b444-af4d7e215183" providerId="ADAL" clId="{31FC08F1-074C-48CB-9947-E02ED6388E8B}" dt="2023-03-15T00:51:28.959" v="4121" actId="26606"/>
          <ac:picMkLst>
            <pc:docMk/>
            <pc:sldMk cId="4168420928" sldId="284"/>
            <ac:picMk id="6" creationId="{5F854D5B-C5EA-BC4B-4453-2CBDD381A9CF}"/>
          </ac:picMkLst>
        </pc:picChg>
        <pc:cxnChg chg="add">
          <ac:chgData name="Joyre Bohanon" userId="a373a86f-74ce-4d7d-b444-af4d7e215183" providerId="ADAL" clId="{31FC08F1-074C-48CB-9947-E02ED6388E8B}" dt="2023-03-15T00:51:40.613" v="4124" actId="26606"/>
          <ac:cxnSpMkLst>
            <pc:docMk/>
            <pc:sldMk cId="4168420928" sldId="284"/>
            <ac:cxnSpMk id="18" creationId="{6CF1BAF6-AD41-4082-B212-8A1F9A2E8779}"/>
          </ac:cxnSpMkLst>
        </pc:cxnChg>
      </pc:sldChg>
      <pc:sldChg chg="addSp delSp modSp new mod setBg modClrScheme setClrOvrMap chgLayout">
        <pc:chgData name="Joyre Bohanon" userId="a373a86f-74ce-4d7d-b444-af4d7e215183" providerId="ADAL" clId="{31FC08F1-074C-48CB-9947-E02ED6388E8B}" dt="2023-03-15T00:56:16.906" v="4458" actId="26606"/>
        <pc:sldMkLst>
          <pc:docMk/>
          <pc:sldMk cId="254809570" sldId="285"/>
        </pc:sldMkLst>
        <pc:spChg chg="mod ord">
          <ac:chgData name="Joyre Bohanon" userId="a373a86f-74ce-4d7d-b444-af4d7e215183" providerId="ADAL" clId="{31FC08F1-074C-48CB-9947-E02ED6388E8B}" dt="2023-03-15T00:56:16.906" v="4458" actId="26606"/>
          <ac:spMkLst>
            <pc:docMk/>
            <pc:sldMk cId="254809570" sldId="285"/>
            <ac:spMk id="2" creationId="{E62E24CF-3621-A4F6-397B-D2364EBD4204}"/>
          </ac:spMkLst>
        </pc:spChg>
        <pc:spChg chg="del">
          <ac:chgData name="Joyre Bohanon" userId="a373a86f-74ce-4d7d-b444-af4d7e215183" providerId="ADAL" clId="{31FC08F1-074C-48CB-9947-E02ED6388E8B}" dt="2023-03-15T00:56:08.777" v="4457" actId="700"/>
          <ac:spMkLst>
            <pc:docMk/>
            <pc:sldMk cId="254809570" sldId="285"/>
            <ac:spMk id="3" creationId="{218FB6B1-8672-D858-4DDF-C12274D788B0}"/>
          </ac:spMkLst>
        </pc:spChg>
        <pc:spChg chg="add">
          <ac:chgData name="Joyre Bohanon" userId="a373a86f-74ce-4d7d-b444-af4d7e215183" providerId="ADAL" clId="{31FC08F1-074C-48CB-9947-E02ED6388E8B}" dt="2023-03-15T00:56:16.906" v="4458" actId="26606"/>
          <ac:spMkLst>
            <pc:docMk/>
            <pc:sldMk cId="254809570" sldId="285"/>
            <ac:spMk id="8" creationId="{71B2258F-86CA-4D4D-8270-BC05FCDEBFB3}"/>
          </ac:spMkLst>
        </pc:spChg>
        <pc:picChg chg="add">
          <ac:chgData name="Joyre Bohanon" userId="a373a86f-74ce-4d7d-b444-af4d7e215183" providerId="ADAL" clId="{31FC08F1-074C-48CB-9947-E02ED6388E8B}" dt="2023-03-15T00:56:16.906" v="4458" actId="26606"/>
          <ac:picMkLst>
            <pc:docMk/>
            <pc:sldMk cId="254809570" sldId="285"/>
            <ac:picMk id="4" creationId="{5C648110-5424-7BC0-B063-16DDFD299597}"/>
          </ac:picMkLst>
        </pc:picChg>
      </pc:sldChg>
      <pc:sldChg chg="addSp delSp modSp new mod setBg modClrScheme chgLayout modNotesTx">
        <pc:chgData name="Joyre Bohanon" userId="a373a86f-74ce-4d7d-b444-af4d7e215183" providerId="ADAL" clId="{31FC08F1-074C-48CB-9947-E02ED6388E8B}" dt="2023-03-15T01:15:03.144" v="4920" actId="20577"/>
        <pc:sldMkLst>
          <pc:docMk/>
          <pc:sldMk cId="3370719011" sldId="286"/>
        </pc:sldMkLst>
        <pc:spChg chg="del mod ord">
          <ac:chgData name="Joyre Bohanon" userId="a373a86f-74ce-4d7d-b444-af4d7e215183" providerId="ADAL" clId="{31FC08F1-074C-48CB-9947-E02ED6388E8B}" dt="2023-03-15T01:03:12.333" v="4825" actId="700"/>
          <ac:spMkLst>
            <pc:docMk/>
            <pc:sldMk cId="3370719011" sldId="286"/>
            <ac:spMk id="2" creationId="{E93A4DFD-EC61-277B-40C3-6320F0B6D0DB}"/>
          </ac:spMkLst>
        </pc:spChg>
        <pc:spChg chg="add del mod ord">
          <ac:chgData name="Joyre Bohanon" userId="a373a86f-74ce-4d7d-b444-af4d7e215183" providerId="ADAL" clId="{31FC08F1-074C-48CB-9947-E02ED6388E8B}" dt="2023-03-15T01:03:19.648" v="4826" actId="700"/>
          <ac:spMkLst>
            <pc:docMk/>
            <pc:sldMk cId="3370719011" sldId="286"/>
            <ac:spMk id="3" creationId="{26732D4B-91F6-276A-D63F-4EB5758BA497}"/>
          </ac:spMkLst>
        </pc:spChg>
        <pc:spChg chg="add del mod ord">
          <ac:chgData name="Joyre Bohanon" userId="a373a86f-74ce-4d7d-b444-af4d7e215183" providerId="ADAL" clId="{31FC08F1-074C-48CB-9947-E02ED6388E8B}" dt="2023-03-15T01:03:19.648" v="4826" actId="700"/>
          <ac:spMkLst>
            <pc:docMk/>
            <pc:sldMk cId="3370719011" sldId="286"/>
            <ac:spMk id="4" creationId="{B1020EE5-B38F-401A-81AB-0C353BDA0D9B}"/>
          </ac:spMkLst>
        </pc:spChg>
        <pc:spChg chg="add del mod ord">
          <ac:chgData name="Joyre Bohanon" userId="a373a86f-74ce-4d7d-b444-af4d7e215183" providerId="ADAL" clId="{31FC08F1-074C-48CB-9947-E02ED6388E8B}" dt="2023-03-15T01:03:19.648" v="4826" actId="700"/>
          <ac:spMkLst>
            <pc:docMk/>
            <pc:sldMk cId="3370719011" sldId="286"/>
            <ac:spMk id="5" creationId="{C1929AAD-6C12-7F88-FA48-50E6E39CC804}"/>
          </ac:spMkLst>
        </pc:spChg>
        <pc:spChg chg="add del mod ord">
          <ac:chgData name="Joyre Bohanon" userId="a373a86f-74ce-4d7d-b444-af4d7e215183" providerId="ADAL" clId="{31FC08F1-074C-48CB-9947-E02ED6388E8B}" dt="2023-03-15T01:03:19.648" v="4826" actId="700"/>
          <ac:spMkLst>
            <pc:docMk/>
            <pc:sldMk cId="3370719011" sldId="286"/>
            <ac:spMk id="6" creationId="{A5BA68F0-CC2C-89A9-6A94-A71AB0A30C40}"/>
          </ac:spMkLst>
        </pc:spChg>
        <pc:spChg chg="add del mod ord">
          <ac:chgData name="Joyre Bohanon" userId="a373a86f-74ce-4d7d-b444-af4d7e215183" providerId="ADAL" clId="{31FC08F1-074C-48CB-9947-E02ED6388E8B}" dt="2023-03-15T01:03:19.648" v="4826" actId="700"/>
          <ac:spMkLst>
            <pc:docMk/>
            <pc:sldMk cId="3370719011" sldId="286"/>
            <ac:spMk id="7" creationId="{BC8885BD-9D13-A386-DCB3-BC6E7D71742A}"/>
          </ac:spMkLst>
        </pc:spChg>
        <pc:spChg chg="add del mod ord">
          <ac:chgData name="Joyre Bohanon" userId="a373a86f-74ce-4d7d-b444-af4d7e215183" providerId="ADAL" clId="{31FC08F1-074C-48CB-9947-E02ED6388E8B}" dt="2023-03-15T01:07:34.668" v="4871" actId="478"/>
          <ac:spMkLst>
            <pc:docMk/>
            <pc:sldMk cId="3370719011" sldId="286"/>
            <ac:spMk id="8" creationId="{61A29C2D-E17F-CDAE-85BD-B1AFA81AB0A0}"/>
          </ac:spMkLst>
        </pc:spChg>
        <pc:spChg chg="add del mod ord">
          <ac:chgData name="Joyre Bohanon" userId="a373a86f-74ce-4d7d-b444-af4d7e215183" providerId="ADAL" clId="{31FC08F1-074C-48CB-9947-E02ED6388E8B}" dt="2023-03-15T01:03:53.498" v="4837" actId="700"/>
          <ac:spMkLst>
            <pc:docMk/>
            <pc:sldMk cId="3370719011" sldId="286"/>
            <ac:spMk id="9" creationId="{720E6EFF-6556-B75B-ED3D-BBEE712AC499}"/>
          </ac:spMkLst>
        </pc:spChg>
        <pc:spChg chg="add del mod ord">
          <ac:chgData name="Joyre Bohanon" userId="a373a86f-74ce-4d7d-b444-af4d7e215183" providerId="ADAL" clId="{31FC08F1-074C-48CB-9947-E02ED6388E8B}" dt="2023-03-15T01:03:53.498" v="4837" actId="700"/>
          <ac:spMkLst>
            <pc:docMk/>
            <pc:sldMk cId="3370719011" sldId="286"/>
            <ac:spMk id="10" creationId="{212951DB-0894-6C94-DDA1-0AF895585792}"/>
          </ac:spMkLst>
        </pc:spChg>
        <pc:spChg chg="add del mod ord">
          <ac:chgData name="Joyre Bohanon" userId="a373a86f-74ce-4d7d-b444-af4d7e215183" providerId="ADAL" clId="{31FC08F1-074C-48CB-9947-E02ED6388E8B}" dt="2023-03-15T01:04:10.789" v="4846" actId="26606"/>
          <ac:spMkLst>
            <pc:docMk/>
            <pc:sldMk cId="3370719011" sldId="286"/>
            <ac:spMk id="11" creationId="{CBFA83E2-B8F1-277B-1CB3-1A1B5B6C273A}"/>
          </ac:spMkLst>
        </pc:spChg>
        <pc:spChg chg="add mod">
          <ac:chgData name="Joyre Bohanon" userId="a373a86f-74ce-4d7d-b444-af4d7e215183" providerId="ADAL" clId="{31FC08F1-074C-48CB-9947-E02ED6388E8B}" dt="2023-03-15T01:06:44.878" v="4868" actId="14100"/>
          <ac:spMkLst>
            <pc:docMk/>
            <pc:sldMk cId="3370719011" sldId="286"/>
            <ac:spMk id="12" creationId="{73403856-9C00-90DC-E6CB-6F55810E81F1}"/>
          </ac:spMkLst>
        </pc:spChg>
        <pc:spChg chg="add del mod">
          <ac:chgData name="Joyre Bohanon" userId="a373a86f-74ce-4d7d-b444-af4d7e215183" providerId="ADAL" clId="{31FC08F1-074C-48CB-9947-E02ED6388E8B}" dt="2023-03-15T01:05:45.432" v="4854" actId="14100"/>
          <ac:spMkLst>
            <pc:docMk/>
            <pc:sldMk cId="3370719011" sldId="286"/>
            <ac:spMk id="14" creationId="{2FFE46F2-B001-FCE2-CCAD-FA8460E52CD1}"/>
          </ac:spMkLst>
        </pc:spChg>
        <pc:spChg chg="add mod">
          <ac:chgData name="Joyre Bohanon" userId="a373a86f-74ce-4d7d-b444-af4d7e215183" providerId="ADAL" clId="{31FC08F1-074C-48CB-9947-E02ED6388E8B}" dt="2023-03-15T01:15:03.144" v="4920" actId="20577"/>
          <ac:spMkLst>
            <pc:docMk/>
            <pc:sldMk cId="3370719011" sldId="286"/>
            <ac:spMk id="15" creationId="{CDF25D7D-5008-9E4E-9991-0355E308110C}"/>
          </ac:spMkLst>
        </pc:spChg>
        <pc:spChg chg="add mod">
          <ac:chgData name="Joyre Bohanon" userId="a373a86f-74ce-4d7d-b444-af4d7e215183" providerId="ADAL" clId="{31FC08F1-074C-48CB-9947-E02ED6388E8B}" dt="2023-03-15T01:05:48.895" v="4855" actId="14100"/>
          <ac:spMkLst>
            <pc:docMk/>
            <pc:sldMk cId="3370719011" sldId="286"/>
            <ac:spMk id="16" creationId="{96C6D99D-953F-8FD5-480E-7263C8A79775}"/>
          </ac:spMkLst>
        </pc:spChg>
        <pc:spChg chg="add">
          <ac:chgData name="Joyre Bohanon" userId="a373a86f-74ce-4d7d-b444-af4d7e215183" providerId="ADAL" clId="{31FC08F1-074C-48CB-9947-E02ED6388E8B}" dt="2023-03-15T01:04:10.789" v="4846" actId="26606"/>
          <ac:spMkLst>
            <pc:docMk/>
            <pc:sldMk cId="3370719011" sldId="286"/>
            <ac:spMk id="17" creationId="{C1DD1A8A-57D5-4A81-AD04-532B043C5611}"/>
          </ac:spMkLst>
        </pc:spChg>
        <pc:spChg chg="add">
          <ac:chgData name="Joyre Bohanon" userId="a373a86f-74ce-4d7d-b444-af4d7e215183" providerId="ADAL" clId="{31FC08F1-074C-48CB-9947-E02ED6388E8B}" dt="2023-03-15T01:04:10.789" v="4846" actId="26606"/>
          <ac:spMkLst>
            <pc:docMk/>
            <pc:sldMk cId="3370719011" sldId="286"/>
            <ac:spMk id="19" creationId="{007891EC-4501-44ED-A8C8-B11B6DB767AB}"/>
          </ac:spMkLst>
        </pc:spChg>
        <pc:spChg chg="add del mod">
          <ac:chgData name="Joyre Bohanon" userId="a373a86f-74ce-4d7d-b444-af4d7e215183" providerId="ADAL" clId="{31FC08F1-074C-48CB-9947-E02ED6388E8B}" dt="2023-03-15T01:07:39.049" v="4872" actId="478"/>
          <ac:spMkLst>
            <pc:docMk/>
            <pc:sldMk cId="3370719011" sldId="286"/>
            <ac:spMk id="20" creationId="{7E75BFA4-6A87-4DB0-987F-77646E46D4AC}"/>
          </ac:spMkLst>
        </pc:spChg>
        <pc:graphicFrameChg chg="add del">
          <ac:chgData name="Joyre Bohanon" userId="a373a86f-74ce-4d7d-b444-af4d7e215183" providerId="ADAL" clId="{31FC08F1-074C-48CB-9947-E02ED6388E8B}" dt="2023-03-15T01:05:11.951" v="4850" actId="26606"/>
          <ac:graphicFrameMkLst>
            <pc:docMk/>
            <pc:sldMk cId="3370719011" sldId="286"/>
            <ac:graphicFrameMk id="21" creationId="{3C1C21E2-48BF-F21A-649B-6CC6EF15D922}"/>
          </ac:graphicFrameMkLst>
        </pc:graphicFrameChg>
        <pc:picChg chg="add mod">
          <ac:chgData name="Joyre Bohanon" userId="a373a86f-74ce-4d7d-b444-af4d7e215183" providerId="ADAL" clId="{31FC08F1-074C-48CB-9947-E02ED6388E8B}" dt="2023-03-15T01:06:15.623" v="4861" actId="1076"/>
          <ac:picMkLst>
            <pc:docMk/>
            <pc:sldMk cId="3370719011" sldId="286"/>
            <ac:picMk id="13" creationId="{738228F6-EAD3-C6BE-3A6A-FEA652C0F531}"/>
          </ac:picMkLst>
        </pc:picChg>
      </pc:sldChg>
    </pc:docChg>
  </pc:docChgLst>
  <pc:docChgLst>
    <pc:chgData name="Edward Hachem" userId="S::ehachem@students.kennesaw.edu::1129f591-4cc4-4f04-8b13-54172671f7e9" providerId="AD" clId="Web-{266CCAE5-E367-40B6-BEC4-30E7D3F412A6}"/>
    <pc:docChg chg="addSld delSld modSld sldOrd">
      <pc:chgData name="Edward Hachem" userId="S::ehachem@students.kennesaw.edu::1129f591-4cc4-4f04-8b13-54172671f7e9" providerId="AD" clId="Web-{266CCAE5-E367-40B6-BEC4-30E7D3F412A6}" dt="2023-03-14T17:09:08.869" v="1608" actId="20577"/>
      <pc:docMkLst>
        <pc:docMk/>
      </pc:docMkLst>
      <pc:sldChg chg="modSp">
        <pc:chgData name="Edward Hachem" userId="S::ehachem@students.kennesaw.edu::1129f591-4cc4-4f04-8b13-54172671f7e9" providerId="AD" clId="Web-{266CCAE5-E367-40B6-BEC4-30E7D3F412A6}" dt="2023-03-14T16:02:01.804" v="9" actId="20577"/>
        <pc:sldMkLst>
          <pc:docMk/>
          <pc:sldMk cId="3587496798" sldId="257"/>
        </pc:sldMkLst>
        <pc:graphicFrameChg chg="modGraphic">
          <ac:chgData name="Edward Hachem" userId="S::ehachem@students.kennesaw.edu::1129f591-4cc4-4f04-8b13-54172671f7e9" providerId="AD" clId="Web-{266CCAE5-E367-40B6-BEC4-30E7D3F412A6}" dt="2023-03-14T16:02:01.804" v="9" actId="20577"/>
          <ac:graphicFrameMkLst>
            <pc:docMk/>
            <pc:sldMk cId="3587496798" sldId="257"/>
            <ac:graphicFrameMk id="26" creationId="{60A0ACBB-43AC-A016-1835-26019FBD2ADC}"/>
          </ac:graphicFrameMkLst>
        </pc:graphicFrameChg>
      </pc:sldChg>
      <pc:sldChg chg="modSp">
        <pc:chgData name="Edward Hachem" userId="S::ehachem@students.kennesaw.edu::1129f591-4cc4-4f04-8b13-54172671f7e9" providerId="AD" clId="Web-{266CCAE5-E367-40B6-BEC4-30E7D3F412A6}" dt="2023-03-14T16:45:18.626" v="1093" actId="20577"/>
        <pc:sldMkLst>
          <pc:docMk/>
          <pc:sldMk cId="2643313629" sldId="259"/>
        </pc:sldMkLst>
        <pc:spChg chg="mod">
          <ac:chgData name="Edward Hachem" userId="S::ehachem@students.kennesaw.edu::1129f591-4cc4-4f04-8b13-54172671f7e9" providerId="AD" clId="Web-{266CCAE5-E367-40B6-BEC4-30E7D3F412A6}" dt="2023-03-14T16:45:18.626" v="1093" actId="20577"/>
          <ac:spMkLst>
            <pc:docMk/>
            <pc:sldMk cId="2643313629" sldId="259"/>
            <ac:spMk id="4" creationId="{ACB77790-47AA-9182-CB51-B0580820FE09}"/>
          </ac:spMkLst>
        </pc:spChg>
        <pc:graphicFrameChg chg="modGraphic">
          <ac:chgData name="Edward Hachem" userId="S::ehachem@students.kennesaw.edu::1129f591-4cc4-4f04-8b13-54172671f7e9" providerId="AD" clId="Web-{266CCAE5-E367-40B6-BEC4-30E7D3F412A6}" dt="2023-03-14T16:08:17.392" v="37" actId="20577"/>
          <ac:graphicFrameMkLst>
            <pc:docMk/>
            <pc:sldMk cId="2643313629" sldId="259"/>
            <ac:graphicFrameMk id="12" creationId="{0E89EF84-31A3-2256-9AAE-10531154EDD1}"/>
          </ac:graphicFrameMkLst>
        </pc:graphicFrameChg>
      </pc:sldChg>
      <pc:sldChg chg="modSp">
        <pc:chgData name="Edward Hachem" userId="S::ehachem@students.kennesaw.edu::1129f591-4cc4-4f04-8b13-54172671f7e9" providerId="AD" clId="Web-{266CCAE5-E367-40B6-BEC4-30E7D3F412A6}" dt="2023-03-14T16:16:51.985" v="129" actId="14100"/>
        <pc:sldMkLst>
          <pc:docMk/>
          <pc:sldMk cId="60048147" sldId="261"/>
        </pc:sldMkLst>
        <pc:spChg chg="mod">
          <ac:chgData name="Edward Hachem" userId="S::ehachem@students.kennesaw.edu::1129f591-4cc4-4f04-8b13-54172671f7e9" providerId="AD" clId="Web-{266CCAE5-E367-40B6-BEC4-30E7D3F412A6}" dt="2023-03-14T16:16:51.985" v="129" actId="14100"/>
          <ac:spMkLst>
            <pc:docMk/>
            <pc:sldMk cId="60048147" sldId="261"/>
            <ac:spMk id="3" creationId="{0B589A52-B414-B225-EE1C-5373DDAD3762}"/>
          </ac:spMkLst>
        </pc:spChg>
      </pc:sldChg>
      <pc:sldChg chg="modSp ord">
        <pc:chgData name="Edward Hachem" userId="S::ehachem@students.kennesaw.edu::1129f591-4cc4-4f04-8b13-54172671f7e9" providerId="AD" clId="Web-{266CCAE5-E367-40B6-BEC4-30E7D3F412A6}" dt="2023-03-14T17:08:17.915" v="1575" actId="20577"/>
        <pc:sldMkLst>
          <pc:docMk/>
          <pc:sldMk cId="3704225043" sldId="262"/>
        </pc:sldMkLst>
        <pc:spChg chg="mod">
          <ac:chgData name="Edward Hachem" userId="S::ehachem@students.kennesaw.edu::1129f591-4cc4-4f04-8b13-54172671f7e9" providerId="AD" clId="Web-{266CCAE5-E367-40B6-BEC4-30E7D3F412A6}" dt="2023-03-14T16:42:47.216" v="1033" actId="20577"/>
          <ac:spMkLst>
            <pc:docMk/>
            <pc:sldMk cId="3704225043" sldId="262"/>
            <ac:spMk id="2" creationId="{22C9CE15-C8B5-26E7-DE90-035182C44DCC}"/>
          </ac:spMkLst>
        </pc:spChg>
        <pc:spChg chg="mod">
          <ac:chgData name="Edward Hachem" userId="S::ehachem@students.kennesaw.edu::1129f591-4cc4-4f04-8b13-54172671f7e9" providerId="AD" clId="Web-{266CCAE5-E367-40B6-BEC4-30E7D3F412A6}" dt="2023-03-14T17:08:17.915" v="1575" actId="20577"/>
          <ac:spMkLst>
            <pc:docMk/>
            <pc:sldMk cId="3704225043" sldId="262"/>
            <ac:spMk id="3" creationId="{376B9CC3-89C8-C3C6-DD08-20FE09271F20}"/>
          </ac:spMkLst>
        </pc:spChg>
      </pc:sldChg>
      <pc:sldChg chg="modSp new ord">
        <pc:chgData name="Edward Hachem" userId="S::ehachem@students.kennesaw.edu::1129f591-4cc4-4f04-8b13-54172671f7e9" providerId="AD" clId="Web-{266CCAE5-E367-40B6-BEC4-30E7D3F412A6}" dt="2023-03-14T17:07:24.460" v="1518" actId="20577"/>
        <pc:sldMkLst>
          <pc:docMk/>
          <pc:sldMk cId="2026298504" sldId="268"/>
        </pc:sldMkLst>
        <pc:spChg chg="mod">
          <ac:chgData name="Edward Hachem" userId="S::ehachem@students.kennesaw.edu::1129f591-4cc4-4f04-8b13-54172671f7e9" providerId="AD" clId="Web-{266CCAE5-E367-40B6-BEC4-30E7D3F412A6}" dt="2023-03-14T16:23:24.074" v="214" actId="20577"/>
          <ac:spMkLst>
            <pc:docMk/>
            <pc:sldMk cId="2026298504" sldId="268"/>
            <ac:spMk id="2" creationId="{F262C3D6-E866-DF93-D5B7-615F2EE91819}"/>
          </ac:spMkLst>
        </pc:spChg>
        <pc:spChg chg="mod">
          <ac:chgData name="Edward Hachem" userId="S::ehachem@students.kennesaw.edu::1129f591-4cc4-4f04-8b13-54172671f7e9" providerId="AD" clId="Web-{266CCAE5-E367-40B6-BEC4-30E7D3F412A6}" dt="2023-03-14T17:07:24.460" v="1518" actId="20577"/>
          <ac:spMkLst>
            <pc:docMk/>
            <pc:sldMk cId="2026298504" sldId="268"/>
            <ac:spMk id="3" creationId="{3236A48E-6B75-E7FA-E11A-7D6929910559}"/>
          </ac:spMkLst>
        </pc:spChg>
      </pc:sldChg>
      <pc:sldChg chg="modSp new del">
        <pc:chgData name="Edward Hachem" userId="S::ehachem@students.kennesaw.edu::1129f591-4cc4-4f04-8b13-54172671f7e9" providerId="AD" clId="Web-{266CCAE5-E367-40B6-BEC4-30E7D3F412A6}" dt="2023-03-14T16:13:09.494" v="105"/>
        <pc:sldMkLst>
          <pc:docMk/>
          <pc:sldMk cId="3276578672" sldId="269"/>
        </pc:sldMkLst>
        <pc:spChg chg="mod">
          <ac:chgData name="Edward Hachem" userId="S::ehachem@students.kennesaw.edu::1129f591-4cc4-4f04-8b13-54172671f7e9" providerId="AD" clId="Web-{266CCAE5-E367-40B6-BEC4-30E7D3F412A6}" dt="2023-03-14T16:11:05.194" v="65" actId="20577"/>
          <ac:spMkLst>
            <pc:docMk/>
            <pc:sldMk cId="3276578672" sldId="269"/>
            <ac:spMk id="2" creationId="{5384470B-8D57-AFBA-409A-01949249BACD}"/>
          </ac:spMkLst>
        </pc:spChg>
      </pc:sldChg>
      <pc:sldChg chg="modSp">
        <pc:chgData name="Edward Hachem" userId="S::ehachem@students.kennesaw.edu::1129f591-4cc4-4f04-8b13-54172671f7e9" providerId="AD" clId="Web-{266CCAE5-E367-40B6-BEC4-30E7D3F412A6}" dt="2023-03-14T16:52:00.716" v="1148" actId="20577"/>
        <pc:sldMkLst>
          <pc:docMk/>
          <pc:sldMk cId="2232833885" sldId="273"/>
        </pc:sldMkLst>
        <pc:spChg chg="mod">
          <ac:chgData name="Edward Hachem" userId="S::ehachem@students.kennesaw.edu::1129f591-4cc4-4f04-8b13-54172671f7e9" providerId="AD" clId="Web-{266CCAE5-E367-40B6-BEC4-30E7D3F412A6}" dt="2023-03-14T16:52:00.716" v="1148" actId="20577"/>
          <ac:spMkLst>
            <pc:docMk/>
            <pc:sldMk cId="2232833885" sldId="273"/>
            <ac:spMk id="3" creationId="{C206C539-9EED-39F0-D8BA-EDC54CB60FAD}"/>
          </ac:spMkLst>
        </pc:spChg>
      </pc:sldChg>
      <pc:sldChg chg="modSp">
        <pc:chgData name="Edward Hachem" userId="S::ehachem@students.kennesaw.edu::1129f591-4cc4-4f04-8b13-54172671f7e9" providerId="AD" clId="Web-{266CCAE5-E367-40B6-BEC4-30E7D3F412A6}" dt="2023-03-14T16:56:03.769" v="1149" actId="20577"/>
        <pc:sldMkLst>
          <pc:docMk/>
          <pc:sldMk cId="3860083679" sldId="274"/>
        </pc:sldMkLst>
        <pc:spChg chg="mod">
          <ac:chgData name="Edward Hachem" userId="S::ehachem@students.kennesaw.edu::1129f591-4cc4-4f04-8b13-54172671f7e9" providerId="AD" clId="Web-{266CCAE5-E367-40B6-BEC4-30E7D3F412A6}" dt="2023-03-14T16:56:03.769" v="1149" actId="20577"/>
          <ac:spMkLst>
            <pc:docMk/>
            <pc:sldMk cId="3860083679" sldId="274"/>
            <ac:spMk id="3" creationId="{2472E72A-C395-892B-98C2-EFA55CDA3515}"/>
          </ac:spMkLst>
        </pc:spChg>
      </pc:sldChg>
      <pc:sldChg chg="modSp new">
        <pc:chgData name="Edward Hachem" userId="S::ehachem@students.kennesaw.edu::1129f591-4cc4-4f04-8b13-54172671f7e9" providerId="AD" clId="Web-{266CCAE5-E367-40B6-BEC4-30E7D3F412A6}" dt="2023-03-14T17:09:08.869" v="1608" actId="20577"/>
        <pc:sldMkLst>
          <pc:docMk/>
          <pc:sldMk cId="2096419138" sldId="278"/>
        </pc:sldMkLst>
        <pc:spChg chg="mod">
          <ac:chgData name="Edward Hachem" userId="S::ehachem@students.kennesaw.edu::1129f591-4cc4-4f04-8b13-54172671f7e9" providerId="AD" clId="Web-{266CCAE5-E367-40B6-BEC4-30E7D3F412A6}" dt="2023-03-14T16:59:08.087" v="1168" actId="20577"/>
          <ac:spMkLst>
            <pc:docMk/>
            <pc:sldMk cId="2096419138" sldId="278"/>
            <ac:spMk id="2" creationId="{7548FCF8-0831-DE36-0447-AE4649F5ED2F}"/>
          </ac:spMkLst>
        </pc:spChg>
        <pc:spChg chg="mod">
          <ac:chgData name="Edward Hachem" userId="S::ehachem@students.kennesaw.edu::1129f591-4cc4-4f04-8b13-54172671f7e9" providerId="AD" clId="Web-{266CCAE5-E367-40B6-BEC4-30E7D3F412A6}" dt="2023-03-14T17:09:08.869" v="1608" actId="20577"/>
          <ac:spMkLst>
            <pc:docMk/>
            <pc:sldMk cId="2096419138" sldId="278"/>
            <ac:spMk id="3" creationId="{53CCDFA5-5832-244E-7170-3B70CE3CB57C}"/>
          </ac:spMkLst>
        </pc:spChg>
      </pc:sldChg>
    </pc:docChg>
  </pc:docChgLst>
  <pc:docChgLst>
    <pc:chgData name="Nick Fulton" userId="S::nfulton@students.kennesaw.edu::f58167eb-2dee-441b-a16f-8c00679c1552" providerId="AD" clId="Web-{1830A880-54B8-4474-A304-A96CA1251F67}"/>
    <pc:docChg chg="addSld modSld">
      <pc:chgData name="Nick Fulton" userId="S::nfulton@students.kennesaw.edu::f58167eb-2dee-441b-a16f-8c00679c1552" providerId="AD" clId="Web-{1830A880-54B8-4474-A304-A96CA1251F67}" dt="2023-03-14T16:59:31.366" v="1451"/>
      <pc:docMkLst>
        <pc:docMk/>
      </pc:docMkLst>
      <pc:sldChg chg="modSp">
        <pc:chgData name="Nick Fulton" userId="S::nfulton@students.kennesaw.edu::f58167eb-2dee-441b-a16f-8c00679c1552" providerId="AD" clId="Web-{1830A880-54B8-4474-A304-A96CA1251F67}" dt="2023-03-14T16:08:03.687" v="3" actId="1076"/>
        <pc:sldMkLst>
          <pc:docMk/>
          <pc:sldMk cId="60048147" sldId="261"/>
        </pc:sldMkLst>
        <pc:spChg chg="mod">
          <ac:chgData name="Nick Fulton" userId="S::nfulton@students.kennesaw.edu::f58167eb-2dee-441b-a16f-8c00679c1552" providerId="AD" clId="Web-{1830A880-54B8-4474-A304-A96CA1251F67}" dt="2023-03-14T16:08:03.687" v="3" actId="1076"/>
          <ac:spMkLst>
            <pc:docMk/>
            <pc:sldMk cId="60048147" sldId="261"/>
            <ac:spMk id="3" creationId="{0B589A52-B414-B225-EE1C-5373DDAD3762}"/>
          </ac:spMkLst>
        </pc:spChg>
      </pc:sldChg>
      <pc:sldChg chg="modSp">
        <pc:chgData name="Nick Fulton" userId="S::nfulton@students.kennesaw.edu::f58167eb-2dee-441b-a16f-8c00679c1552" providerId="AD" clId="Web-{1830A880-54B8-4474-A304-A96CA1251F67}" dt="2023-03-14T16:45:21.771" v="1436" actId="20577"/>
        <pc:sldMkLst>
          <pc:docMk/>
          <pc:sldMk cId="2640862830" sldId="265"/>
        </pc:sldMkLst>
        <pc:spChg chg="mod">
          <ac:chgData name="Nick Fulton" userId="S::nfulton@students.kennesaw.edu::f58167eb-2dee-441b-a16f-8c00679c1552" providerId="AD" clId="Web-{1830A880-54B8-4474-A304-A96CA1251F67}" dt="2023-03-14T16:45:21.771" v="1436" actId="20577"/>
          <ac:spMkLst>
            <pc:docMk/>
            <pc:sldMk cId="2640862830" sldId="265"/>
            <ac:spMk id="3" creationId="{734E7591-E5F8-2941-BF01-0DE5F5530533}"/>
          </ac:spMkLst>
        </pc:spChg>
      </pc:sldChg>
      <pc:sldChg chg="addSp delSp modSp mod setBg">
        <pc:chgData name="Nick Fulton" userId="S::nfulton@students.kennesaw.edu::f58167eb-2dee-441b-a16f-8c00679c1552" providerId="AD" clId="Web-{1830A880-54B8-4474-A304-A96CA1251F67}" dt="2023-03-14T16:59:31.366" v="1451"/>
        <pc:sldMkLst>
          <pc:docMk/>
          <pc:sldMk cId="1594630371" sldId="267"/>
        </pc:sldMkLst>
        <pc:spChg chg="del mod">
          <ac:chgData name="Nick Fulton" userId="S::nfulton@students.kennesaw.edu::f58167eb-2dee-441b-a16f-8c00679c1552" providerId="AD" clId="Web-{1830A880-54B8-4474-A304-A96CA1251F67}" dt="2023-03-14T16:59:06.115" v="1439"/>
          <ac:spMkLst>
            <pc:docMk/>
            <pc:sldMk cId="1594630371" sldId="267"/>
            <ac:spMk id="2" creationId="{2C4DD4E0-98A7-E7EF-2D66-BD5C38DDF0C6}"/>
          </ac:spMkLst>
        </pc:spChg>
        <pc:spChg chg="add del">
          <ac:chgData name="Nick Fulton" userId="S::nfulton@students.kennesaw.edu::f58167eb-2dee-441b-a16f-8c00679c1552" providerId="AD" clId="Web-{1830A880-54B8-4474-A304-A96CA1251F67}" dt="2023-03-14T16:59:20.585" v="1442"/>
          <ac:spMkLst>
            <pc:docMk/>
            <pc:sldMk cId="1594630371" sldId="267"/>
            <ac:spMk id="8" creationId="{F3060C83-F051-4F0E-ABAD-AA0DFC48B218}"/>
          </ac:spMkLst>
        </pc:spChg>
        <pc:spChg chg="add del">
          <ac:chgData name="Nick Fulton" userId="S::nfulton@students.kennesaw.edu::f58167eb-2dee-441b-a16f-8c00679c1552" providerId="AD" clId="Web-{1830A880-54B8-4474-A304-A96CA1251F67}" dt="2023-03-14T16:59:20.585" v="1442"/>
          <ac:spMkLst>
            <pc:docMk/>
            <pc:sldMk cId="1594630371" sldId="267"/>
            <ac:spMk id="10" creationId="{83C98ABE-055B-441F-B07E-44F97F083C39}"/>
          </ac:spMkLst>
        </pc:spChg>
        <pc:spChg chg="add del">
          <ac:chgData name="Nick Fulton" userId="S::nfulton@students.kennesaw.edu::f58167eb-2dee-441b-a16f-8c00679c1552" providerId="AD" clId="Web-{1830A880-54B8-4474-A304-A96CA1251F67}" dt="2023-03-14T16:59:20.585" v="1442"/>
          <ac:spMkLst>
            <pc:docMk/>
            <pc:sldMk cId="1594630371" sldId="267"/>
            <ac:spMk id="12" creationId="{29FDB030-9B49-4CED-8CCD-4D99382388AC}"/>
          </ac:spMkLst>
        </pc:spChg>
        <pc:spChg chg="add del">
          <ac:chgData name="Nick Fulton" userId="S::nfulton@students.kennesaw.edu::f58167eb-2dee-441b-a16f-8c00679c1552" providerId="AD" clId="Web-{1830A880-54B8-4474-A304-A96CA1251F67}" dt="2023-03-14T16:59:20.585" v="1442"/>
          <ac:spMkLst>
            <pc:docMk/>
            <pc:sldMk cId="1594630371" sldId="267"/>
            <ac:spMk id="14" creationId="{3783CA14-24A1-485C-8B30-D6A5D87987AD}"/>
          </ac:spMkLst>
        </pc:spChg>
        <pc:spChg chg="add del">
          <ac:chgData name="Nick Fulton" userId="S::nfulton@students.kennesaw.edu::f58167eb-2dee-441b-a16f-8c00679c1552" providerId="AD" clId="Web-{1830A880-54B8-4474-A304-A96CA1251F67}" dt="2023-03-14T16:59:20.585" v="1442"/>
          <ac:spMkLst>
            <pc:docMk/>
            <pc:sldMk cId="1594630371" sldId="267"/>
            <ac:spMk id="16" creationId="{9A97C86A-04D6-40F7-AE84-31AB43E6A846}"/>
          </ac:spMkLst>
        </pc:spChg>
        <pc:spChg chg="add del">
          <ac:chgData name="Nick Fulton" userId="S::nfulton@students.kennesaw.edu::f58167eb-2dee-441b-a16f-8c00679c1552" providerId="AD" clId="Web-{1830A880-54B8-4474-A304-A96CA1251F67}" dt="2023-03-14T16:59:20.585" v="1442"/>
          <ac:spMkLst>
            <pc:docMk/>
            <pc:sldMk cId="1594630371" sldId="267"/>
            <ac:spMk id="18" creationId="{FF9F2414-84E8-453E-B1F3-389FDE8192D9}"/>
          </ac:spMkLst>
        </pc:spChg>
        <pc:spChg chg="add del">
          <ac:chgData name="Nick Fulton" userId="S::nfulton@students.kennesaw.edu::f58167eb-2dee-441b-a16f-8c00679c1552" providerId="AD" clId="Web-{1830A880-54B8-4474-A304-A96CA1251F67}" dt="2023-03-14T16:59:20.585" v="1442"/>
          <ac:spMkLst>
            <pc:docMk/>
            <pc:sldMk cId="1594630371" sldId="267"/>
            <ac:spMk id="20" creationId="{3ECA69A1-7536-43AC-85EF-C7106179F5ED}"/>
          </ac:spMkLst>
        </pc:spChg>
        <pc:spChg chg="add del">
          <ac:chgData name="Nick Fulton" userId="S::nfulton@students.kennesaw.edu::f58167eb-2dee-441b-a16f-8c00679c1552" providerId="AD" clId="Web-{1830A880-54B8-4474-A304-A96CA1251F67}" dt="2023-03-14T16:59:23.506" v="1444"/>
          <ac:spMkLst>
            <pc:docMk/>
            <pc:sldMk cId="1594630371" sldId="267"/>
            <ac:spMk id="22" creationId="{32BC26D8-82FB-445E-AA49-62A77D7C1EE0}"/>
          </ac:spMkLst>
        </pc:spChg>
        <pc:spChg chg="add del">
          <ac:chgData name="Nick Fulton" userId="S::nfulton@students.kennesaw.edu::f58167eb-2dee-441b-a16f-8c00679c1552" providerId="AD" clId="Web-{1830A880-54B8-4474-A304-A96CA1251F67}" dt="2023-03-14T16:59:23.506" v="1444"/>
          <ac:spMkLst>
            <pc:docMk/>
            <pc:sldMk cId="1594630371" sldId="267"/>
            <ac:spMk id="23" creationId="{CB44330D-EA18-4254-AA95-EB49948539B8}"/>
          </ac:spMkLst>
        </pc:spChg>
        <pc:spChg chg="add del">
          <ac:chgData name="Nick Fulton" userId="S::nfulton@students.kennesaw.edu::f58167eb-2dee-441b-a16f-8c00679c1552" providerId="AD" clId="Web-{1830A880-54B8-4474-A304-A96CA1251F67}" dt="2023-03-14T16:59:25.678" v="1446"/>
          <ac:spMkLst>
            <pc:docMk/>
            <pc:sldMk cId="1594630371" sldId="267"/>
            <ac:spMk id="25" creationId="{AB8C311F-7253-4AED-9701-7FC0708C41C7}"/>
          </ac:spMkLst>
        </pc:spChg>
        <pc:spChg chg="add del">
          <ac:chgData name="Nick Fulton" userId="S::nfulton@students.kennesaw.edu::f58167eb-2dee-441b-a16f-8c00679c1552" providerId="AD" clId="Web-{1830A880-54B8-4474-A304-A96CA1251F67}" dt="2023-03-14T16:59:25.678" v="1446"/>
          <ac:spMkLst>
            <pc:docMk/>
            <pc:sldMk cId="1594630371" sldId="267"/>
            <ac:spMk id="26" creationId="{E2384209-CB15-4CDF-9D31-C44FD9A3F20D}"/>
          </ac:spMkLst>
        </pc:spChg>
        <pc:spChg chg="add del">
          <ac:chgData name="Nick Fulton" userId="S::nfulton@students.kennesaw.edu::f58167eb-2dee-441b-a16f-8c00679c1552" providerId="AD" clId="Web-{1830A880-54B8-4474-A304-A96CA1251F67}" dt="2023-03-14T16:59:25.678" v="1446"/>
          <ac:spMkLst>
            <pc:docMk/>
            <pc:sldMk cId="1594630371" sldId="267"/>
            <ac:spMk id="27" creationId="{2633B3B5-CC90-43F0-8714-D31D1F3F0209}"/>
          </ac:spMkLst>
        </pc:spChg>
        <pc:spChg chg="add del">
          <ac:chgData name="Nick Fulton" userId="S::nfulton@students.kennesaw.edu::f58167eb-2dee-441b-a16f-8c00679c1552" providerId="AD" clId="Web-{1830A880-54B8-4474-A304-A96CA1251F67}" dt="2023-03-14T16:59:25.678" v="1446"/>
          <ac:spMkLst>
            <pc:docMk/>
            <pc:sldMk cId="1594630371" sldId="267"/>
            <ac:spMk id="28" creationId="{A8D57A06-A426-446D-B02C-A2DC6B62E45E}"/>
          </ac:spMkLst>
        </pc:spChg>
        <pc:spChg chg="add del">
          <ac:chgData name="Nick Fulton" userId="S::nfulton@students.kennesaw.edu::f58167eb-2dee-441b-a16f-8c00679c1552" providerId="AD" clId="Web-{1830A880-54B8-4474-A304-A96CA1251F67}" dt="2023-03-14T16:59:28.381" v="1448"/>
          <ac:spMkLst>
            <pc:docMk/>
            <pc:sldMk cId="1594630371" sldId="267"/>
            <ac:spMk id="30" creationId="{1500B4A4-B1F1-41EA-886A-B8A210DBCA3B}"/>
          </ac:spMkLst>
        </pc:spChg>
        <pc:spChg chg="add del">
          <ac:chgData name="Nick Fulton" userId="S::nfulton@students.kennesaw.edu::f58167eb-2dee-441b-a16f-8c00679c1552" providerId="AD" clId="Web-{1830A880-54B8-4474-A304-A96CA1251F67}" dt="2023-03-14T16:59:28.381" v="1448"/>
          <ac:spMkLst>
            <pc:docMk/>
            <pc:sldMk cId="1594630371" sldId="267"/>
            <ac:spMk id="31" creationId="{5E55A99C-0BDC-4DBE-8E40-9FA66F629FA1}"/>
          </ac:spMkLst>
        </pc:spChg>
        <pc:spChg chg="add del">
          <ac:chgData name="Nick Fulton" userId="S::nfulton@students.kennesaw.edu::f58167eb-2dee-441b-a16f-8c00679c1552" providerId="AD" clId="Web-{1830A880-54B8-4474-A304-A96CA1251F67}" dt="2023-03-14T16:59:31.334" v="1450"/>
          <ac:spMkLst>
            <pc:docMk/>
            <pc:sldMk cId="1594630371" sldId="267"/>
            <ac:spMk id="33" creationId="{C7F55EAC-550A-4BDD-9099-3F20B8FA0EBC}"/>
          </ac:spMkLst>
        </pc:spChg>
        <pc:spChg chg="add del">
          <ac:chgData name="Nick Fulton" userId="S::nfulton@students.kennesaw.edu::f58167eb-2dee-441b-a16f-8c00679c1552" providerId="AD" clId="Web-{1830A880-54B8-4474-A304-A96CA1251F67}" dt="2023-03-14T16:59:31.334" v="1450"/>
          <ac:spMkLst>
            <pc:docMk/>
            <pc:sldMk cId="1594630371" sldId="267"/>
            <ac:spMk id="34" creationId="{DC4F5A5F-493F-49AE-89B6-D5AF5EBC8B0E}"/>
          </ac:spMkLst>
        </pc:spChg>
        <pc:spChg chg="add">
          <ac:chgData name="Nick Fulton" userId="S::nfulton@students.kennesaw.edu::f58167eb-2dee-441b-a16f-8c00679c1552" providerId="AD" clId="Web-{1830A880-54B8-4474-A304-A96CA1251F67}" dt="2023-03-14T16:59:31.366" v="1451"/>
          <ac:spMkLst>
            <pc:docMk/>
            <pc:sldMk cId="1594630371" sldId="267"/>
            <ac:spMk id="36" creationId="{F3060C83-F051-4F0E-ABAD-AA0DFC48B218}"/>
          </ac:spMkLst>
        </pc:spChg>
        <pc:spChg chg="add">
          <ac:chgData name="Nick Fulton" userId="S::nfulton@students.kennesaw.edu::f58167eb-2dee-441b-a16f-8c00679c1552" providerId="AD" clId="Web-{1830A880-54B8-4474-A304-A96CA1251F67}" dt="2023-03-14T16:59:31.366" v="1451"/>
          <ac:spMkLst>
            <pc:docMk/>
            <pc:sldMk cId="1594630371" sldId="267"/>
            <ac:spMk id="37" creationId="{83C98ABE-055B-441F-B07E-44F97F083C39}"/>
          </ac:spMkLst>
        </pc:spChg>
        <pc:spChg chg="add">
          <ac:chgData name="Nick Fulton" userId="S::nfulton@students.kennesaw.edu::f58167eb-2dee-441b-a16f-8c00679c1552" providerId="AD" clId="Web-{1830A880-54B8-4474-A304-A96CA1251F67}" dt="2023-03-14T16:59:31.366" v="1451"/>
          <ac:spMkLst>
            <pc:docMk/>
            <pc:sldMk cId="1594630371" sldId="267"/>
            <ac:spMk id="38" creationId="{29FDB030-9B49-4CED-8CCD-4D99382388AC}"/>
          </ac:spMkLst>
        </pc:spChg>
        <pc:spChg chg="add">
          <ac:chgData name="Nick Fulton" userId="S::nfulton@students.kennesaw.edu::f58167eb-2dee-441b-a16f-8c00679c1552" providerId="AD" clId="Web-{1830A880-54B8-4474-A304-A96CA1251F67}" dt="2023-03-14T16:59:31.366" v="1451"/>
          <ac:spMkLst>
            <pc:docMk/>
            <pc:sldMk cId="1594630371" sldId="267"/>
            <ac:spMk id="39" creationId="{3783CA14-24A1-485C-8B30-D6A5D87987AD}"/>
          </ac:spMkLst>
        </pc:spChg>
        <pc:spChg chg="add">
          <ac:chgData name="Nick Fulton" userId="S::nfulton@students.kennesaw.edu::f58167eb-2dee-441b-a16f-8c00679c1552" providerId="AD" clId="Web-{1830A880-54B8-4474-A304-A96CA1251F67}" dt="2023-03-14T16:59:31.366" v="1451"/>
          <ac:spMkLst>
            <pc:docMk/>
            <pc:sldMk cId="1594630371" sldId="267"/>
            <ac:spMk id="40" creationId="{9A97C86A-04D6-40F7-AE84-31AB43E6A846}"/>
          </ac:spMkLst>
        </pc:spChg>
        <pc:spChg chg="add">
          <ac:chgData name="Nick Fulton" userId="S::nfulton@students.kennesaw.edu::f58167eb-2dee-441b-a16f-8c00679c1552" providerId="AD" clId="Web-{1830A880-54B8-4474-A304-A96CA1251F67}" dt="2023-03-14T16:59:31.366" v="1451"/>
          <ac:spMkLst>
            <pc:docMk/>
            <pc:sldMk cId="1594630371" sldId="267"/>
            <ac:spMk id="41" creationId="{FF9F2414-84E8-453E-B1F3-389FDE8192D9}"/>
          </ac:spMkLst>
        </pc:spChg>
        <pc:spChg chg="add">
          <ac:chgData name="Nick Fulton" userId="S::nfulton@students.kennesaw.edu::f58167eb-2dee-441b-a16f-8c00679c1552" providerId="AD" clId="Web-{1830A880-54B8-4474-A304-A96CA1251F67}" dt="2023-03-14T16:59:31.366" v="1451"/>
          <ac:spMkLst>
            <pc:docMk/>
            <pc:sldMk cId="1594630371" sldId="267"/>
            <ac:spMk id="42" creationId="{3ECA69A1-7536-43AC-85EF-C7106179F5ED}"/>
          </ac:spMkLst>
        </pc:spChg>
        <pc:picChg chg="add mod">
          <ac:chgData name="Nick Fulton" userId="S::nfulton@students.kennesaw.edu::f58167eb-2dee-441b-a16f-8c00679c1552" providerId="AD" clId="Web-{1830A880-54B8-4474-A304-A96CA1251F67}" dt="2023-03-14T16:59:31.366" v="1451"/>
          <ac:picMkLst>
            <pc:docMk/>
            <pc:sldMk cId="1594630371" sldId="267"/>
            <ac:picMk id="3" creationId="{ADFA4A0E-94C0-00DB-6614-B13A5701814D}"/>
          </ac:picMkLst>
        </pc:picChg>
      </pc:sldChg>
      <pc:sldChg chg="modSp new">
        <pc:chgData name="Nick Fulton" userId="S::nfulton@students.kennesaw.edu::f58167eb-2dee-441b-a16f-8c00679c1552" providerId="AD" clId="Web-{1830A880-54B8-4474-A304-A96CA1251F67}" dt="2023-03-14T16:28:02.232" v="998" actId="20577"/>
        <pc:sldMkLst>
          <pc:docMk/>
          <pc:sldMk cId="1608430419" sldId="270"/>
        </pc:sldMkLst>
        <pc:spChg chg="mod">
          <ac:chgData name="Nick Fulton" userId="S::nfulton@students.kennesaw.edu::f58167eb-2dee-441b-a16f-8c00679c1552" providerId="AD" clId="Web-{1830A880-54B8-4474-A304-A96CA1251F67}" dt="2023-03-14T16:22:51.579" v="725" actId="20577"/>
          <ac:spMkLst>
            <pc:docMk/>
            <pc:sldMk cId="1608430419" sldId="270"/>
            <ac:spMk id="2" creationId="{5ED5C135-05D9-0EA2-478C-A12E0266015C}"/>
          </ac:spMkLst>
        </pc:spChg>
        <pc:spChg chg="mod">
          <ac:chgData name="Nick Fulton" userId="S::nfulton@students.kennesaw.edu::f58167eb-2dee-441b-a16f-8c00679c1552" providerId="AD" clId="Web-{1830A880-54B8-4474-A304-A96CA1251F67}" dt="2023-03-14T16:28:02.232" v="998" actId="20577"/>
          <ac:spMkLst>
            <pc:docMk/>
            <pc:sldMk cId="1608430419" sldId="270"/>
            <ac:spMk id="3" creationId="{7B5DB2E8-C9B8-E09D-A326-828A7A8B1F87}"/>
          </ac:spMkLst>
        </pc:spChg>
      </pc:sldChg>
      <pc:sldChg chg="modSp new">
        <pc:chgData name="Nick Fulton" userId="S::nfulton@students.kennesaw.edu::f58167eb-2dee-441b-a16f-8c00679c1552" providerId="AD" clId="Web-{1830A880-54B8-4474-A304-A96CA1251F67}" dt="2023-03-14T16:27:47.497" v="976" actId="20577"/>
        <pc:sldMkLst>
          <pc:docMk/>
          <pc:sldMk cId="1801986301" sldId="271"/>
        </pc:sldMkLst>
        <pc:spChg chg="mod">
          <ac:chgData name="Nick Fulton" userId="S::nfulton@students.kennesaw.edu::f58167eb-2dee-441b-a16f-8c00679c1552" providerId="AD" clId="Web-{1830A880-54B8-4474-A304-A96CA1251F67}" dt="2023-03-14T16:25:02.459" v="783" actId="20577"/>
          <ac:spMkLst>
            <pc:docMk/>
            <pc:sldMk cId="1801986301" sldId="271"/>
            <ac:spMk id="2" creationId="{EF998303-437A-F104-7471-69D2C1DEFA34}"/>
          </ac:spMkLst>
        </pc:spChg>
        <pc:spChg chg="mod">
          <ac:chgData name="Nick Fulton" userId="S::nfulton@students.kennesaw.edu::f58167eb-2dee-441b-a16f-8c00679c1552" providerId="AD" clId="Web-{1830A880-54B8-4474-A304-A96CA1251F67}" dt="2023-03-14T16:27:47.497" v="976" actId="20577"/>
          <ac:spMkLst>
            <pc:docMk/>
            <pc:sldMk cId="1801986301" sldId="271"/>
            <ac:spMk id="3" creationId="{60B88F9D-606E-AA47-4A94-B62814DD389F}"/>
          </ac:spMkLst>
        </pc:spChg>
      </pc:sldChg>
      <pc:sldChg chg="modSp new">
        <pc:chgData name="Nick Fulton" userId="S::nfulton@students.kennesaw.edu::f58167eb-2dee-441b-a16f-8c00679c1552" providerId="AD" clId="Web-{1830A880-54B8-4474-A304-A96CA1251F67}" dt="2023-03-14T16:44:07.065" v="1406" actId="20577"/>
        <pc:sldMkLst>
          <pc:docMk/>
          <pc:sldMk cId="3773837500" sldId="272"/>
        </pc:sldMkLst>
        <pc:spChg chg="mod">
          <ac:chgData name="Nick Fulton" userId="S::nfulton@students.kennesaw.edu::f58167eb-2dee-441b-a16f-8c00679c1552" providerId="AD" clId="Web-{1830A880-54B8-4474-A304-A96CA1251F67}" dt="2023-03-14T16:43:32.595" v="1401" actId="20577"/>
          <ac:spMkLst>
            <pc:docMk/>
            <pc:sldMk cId="3773837500" sldId="272"/>
            <ac:spMk id="2" creationId="{CFB2A1D8-CE68-3C0C-59BC-75EADDCB4379}"/>
          </ac:spMkLst>
        </pc:spChg>
        <pc:spChg chg="mod">
          <ac:chgData name="Nick Fulton" userId="S::nfulton@students.kennesaw.edu::f58167eb-2dee-441b-a16f-8c00679c1552" providerId="AD" clId="Web-{1830A880-54B8-4474-A304-A96CA1251F67}" dt="2023-03-14T16:44:07.065" v="1406" actId="20577"/>
          <ac:spMkLst>
            <pc:docMk/>
            <pc:sldMk cId="3773837500" sldId="272"/>
            <ac:spMk id="3" creationId="{8851F39F-43D2-4780-C638-798EFC4C1A9D}"/>
          </ac:spMkLst>
        </pc:spChg>
      </pc:sldChg>
    </pc:docChg>
  </pc:docChgLst>
  <pc:docChgLst>
    <pc:chgData name="Quinn Clark" userId="S::wclark46@students.kennesaw.edu::77b4faff-86bd-40b9-99c6-5888b1476eb1" providerId="AD" clId="Web-{8F0DFD07-CCF8-4FFE-827A-261D3B17F0A7}"/>
    <pc:docChg chg="addSld delSld modSld">
      <pc:chgData name="Quinn Clark" userId="S::wclark46@students.kennesaw.edu::77b4faff-86bd-40b9-99c6-5888b1476eb1" providerId="AD" clId="Web-{8F0DFD07-CCF8-4FFE-827A-261D3B17F0A7}" dt="2023-03-14T18:11:21.904" v="2090" actId="1076"/>
      <pc:docMkLst>
        <pc:docMk/>
      </pc:docMkLst>
      <pc:sldChg chg="modSp">
        <pc:chgData name="Quinn Clark" userId="S::wclark46@students.kennesaw.edu::77b4faff-86bd-40b9-99c6-5888b1476eb1" providerId="AD" clId="Web-{8F0DFD07-CCF8-4FFE-827A-261D3B17F0A7}" dt="2023-03-14T17:41:49.588" v="2076" actId="20577"/>
        <pc:sldMkLst>
          <pc:docMk/>
          <pc:sldMk cId="3274239177" sldId="263"/>
        </pc:sldMkLst>
        <pc:spChg chg="mod">
          <ac:chgData name="Quinn Clark" userId="S::wclark46@students.kennesaw.edu::77b4faff-86bd-40b9-99c6-5888b1476eb1" providerId="AD" clId="Web-{8F0DFD07-CCF8-4FFE-827A-261D3B17F0A7}" dt="2023-03-14T17:04:18.611" v="1196" actId="20577"/>
          <ac:spMkLst>
            <pc:docMk/>
            <pc:sldMk cId="3274239177" sldId="263"/>
            <ac:spMk id="2" creationId="{E98F6D2A-8714-B058-64DB-8F545C083629}"/>
          </ac:spMkLst>
        </pc:spChg>
        <pc:spChg chg="mod">
          <ac:chgData name="Quinn Clark" userId="S::wclark46@students.kennesaw.edu::77b4faff-86bd-40b9-99c6-5888b1476eb1" providerId="AD" clId="Web-{8F0DFD07-CCF8-4FFE-827A-261D3B17F0A7}" dt="2023-03-14T17:41:49.588" v="2076" actId="20577"/>
          <ac:spMkLst>
            <pc:docMk/>
            <pc:sldMk cId="3274239177" sldId="263"/>
            <ac:spMk id="3" creationId="{86CC6153-334B-EFDD-9D5A-2657D08D1E05}"/>
          </ac:spMkLst>
        </pc:spChg>
      </pc:sldChg>
      <pc:sldChg chg="modSp">
        <pc:chgData name="Quinn Clark" userId="S::wclark46@students.kennesaw.edu::77b4faff-86bd-40b9-99c6-5888b1476eb1" providerId="AD" clId="Web-{8F0DFD07-CCF8-4FFE-827A-261D3B17F0A7}" dt="2023-03-14T17:43:17.542" v="2082" actId="20577"/>
        <pc:sldMkLst>
          <pc:docMk/>
          <pc:sldMk cId="3249313732" sldId="264"/>
        </pc:sldMkLst>
        <pc:spChg chg="mod">
          <ac:chgData name="Quinn Clark" userId="S::wclark46@students.kennesaw.edu::77b4faff-86bd-40b9-99c6-5888b1476eb1" providerId="AD" clId="Web-{8F0DFD07-CCF8-4FFE-827A-261D3B17F0A7}" dt="2023-03-14T17:43:17.542" v="2082" actId="20577"/>
          <ac:spMkLst>
            <pc:docMk/>
            <pc:sldMk cId="3249313732" sldId="264"/>
            <ac:spMk id="3" creationId="{F7E37FCC-1329-3539-63DE-EBD5BE316E1B}"/>
          </ac:spMkLst>
        </pc:spChg>
      </pc:sldChg>
      <pc:sldChg chg="addSp modSp">
        <pc:chgData name="Quinn Clark" userId="S::wclark46@students.kennesaw.edu::77b4faff-86bd-40b9-99c6-5888b1476eb1" providerId="AD" clId="Web-{8F0DFD07-CCF8-4FFE-827A-261D3B17F0A7}" dt="2023-03-14T18:11:21.904" v="2090" actId="1076"/>
        <pc:sldMkLst>
          <pc:docMk/>
          <pc:sldMk cId="1977815094" sldId="266"/>
        </pc:sldMkLst>
        <pc:spChg chg="mod">
          <ac:chgData name="Quinn Clark" userId="S::wclark46@students.kennesaw.edu::77b4faff-86bd-40b9-99c6-5888b1476eb1" providerId="AD" clId="Web-{8F0DFD07-CCF8-4FFE-827A-261D3B17F0A7}" dt="2023-03-14T18:09:49.242" v="2085" actId="20577"/>
          <ac:spMkLst>
            <pc:docMk/>
            <pc:sldMk cId="1977815094" sldId="266"/>
            <ac:spMk id="3" creationId="{9DF79729-13DB-50AD-3CE4-AB132EE18F8A}"/>
          </ac:spMkLst>
        </pc:spChg>
        <pc:picChg chg="add mod">
          <ac:chgData name="Quinn Clark" userId="S::wclark46@students.kennesaw.edu::77b4faff-86bd-40b9-99c6-5888b1476eb1" providerId="AD" clId="Web-{8F0DFD07-CCF8-4FFE-827A-261D3B17F0A7}" dt="2023-03-14T18:11:21.904" v="2090" actId="1076"/>
          <ac:picMkLst>
            <pc:docMk/>
            <pc:sldMk cId="1977815094" sldId="266"/>
            <ac:picMk id="4" creationId="{15883104-BB95-2F73-1EFF-561D2182B7A1}"/>
          </ac:picMkLst>
        </pc:picChg>
      </pc:sldChg>
      <pc:sldChg chg="modSp new del">
        <pc:chgData name="Quinn Clark" userId="S::wclark46@students.kennesaw.edu::77b4faff-86bd-40b9-99c6-5888b1476eb1" providerId="AD" clId="Web-{8F0DFD07-CCF8-4FFE-827A-261D3B17F0A7}" dt="2023-03-14T16:58:57.793" v="818"/>
        <pc:sldMkLst>
          <pc:docMk/>
          <pc:sldMk cId="2232833885" sldId="273"/>
        </pc:sldMkLst>
        <pc:spChg chg="mod">
          <ac:chgData name="Quinn Clark" userId="S::wclark46@students.kennesaw.edu::77b4faff-86bd-40b9-99c6-5888b1476eb1" providerId="AD" clId="Web-{8F0DFD07-CCF8-4FFE-827A-261D3B17F0A7}" dt="2023-03-14T16:31:52.078" v="62" actId="20577"/>
          <ac:spMkLst>
            <pc:docMk/>
            <pc:sldMk cId="2232833885" sldId="273"/>
            <ac:spMk id="2" creationId="{B988C3F0-F040-FC10-CE85-A8D2A5FDF86B}"/>
          </ac:spMkLst>
        </pc:spChg>
        <pc:spChg chg="mod">
          <ac:chgData name="Quinn Clark" userId="S::wclark46@students.kennesaw.edu::77b4faff-86bd-40b9-99c6-5888b1476eb1" providerId="AD" clId="Web-{8F0DFD07-CCF8-4FFE-827A-261D3B17F0A7}" dt="2023-03-14T16:54:48.602" v="817" actId="20577"/>
          <ac:spMkLst>
            <pc:docMk/>
            <pc:sldMk cId="2232833885" sldId="273"/>
            <ac:spMk id="3" creationId="{C206C539-9EED-39F0-D8BA-EDC54CB60FAD}"/>
          </ac:spMkLst>
        </pc:spChg>
      </pc:sldChg>
      <pc:sldChg chg="modSp new del">
        <pc:chgData name="Quinn Clark" userId="S::wclark46@students.kennesaw.edu::77b4faff-86bd-40b9-99c6-5888b1476eb1" providerId="AD" clId="Web-{8F0DFD07-CCF8-4FFE-827A-261D3B17F0A7}" dt="2023-03-14T16:58:59.200" v="819"/>
        <pc:sldMkLst>
          <pc:docMk/>
          <pc:sldMk cId="3860083679" sldId="274"/>
        </pc:sldMkLst>
        <pc:spChg chg="mod">
          <ac:chgData name="Quinn Clark" userId="S::wclark46@students.kennesaw.edu::77b4faff-86bd-40b9-99c6-5888b1476eb1" providerId="AD" clId="Web-{8F0DFD07-CCF8-4FFE-827A-261D3B17F0A7}" dt="2023-03-14T16:35:52.598" v="122" actId="20577"/>
          <ac:spMkLst>
            <pc:docMk/>
            <pc:sldMk cId="3860083679" sldId="274"/>
            <ac:spMk id="2" creationId="{20603693-7B33-8F0E-C327-8D7337FB7C8A}"/>
          </ac:spMkLst>
        </pc:spChg>
        <pc:spChg chg="mod">
          <ac:chgData name="Quinn Clark" userId="S::wclark46@students.kennesaw.edu::77b4faff-86bd-40b9-99c6-5888b1476eb1" providerId="AD" clId="Web-{8F0DFD07-CCF8-4FFE-827A-261D3B17F0A7}" dt="2023-03-14T16:51:41.505" v="811" actId="20577"/>
          <ac:spMkLst>
            <pc:docMk/>
            <pc:sldMk cId="3860083679" sldId="274"/>
            <ac:spMk id="3" creationId="{2472E72A-C395-892B-98C2-EFA55CDA3515}"/>
          </ac:spMkLst>
        </pc:spChg>
      </pc:sldChg>
      <pc:sldChg chg="modSp new del">
        <pc:chgData name="Quinn Clark" userId="S::wclark46@students.kennesaw.edu::77b4faff-86bd-40b9-99c6-5888b1476eb1" providerId="AD" clId="Web-{8F0DFD07-CCF8-4FFE-827A-261D3B17F0A7}" dt="2023-03-14T16:35:42.988" v="112"/>
        <pc:sldMkLst>
          <pc:docMk/>
          <pc:sldMk cId="4275975512" sldId="275"/>
        </pc:sldMkLst>
        <pc:spChg chg="mod">
          <ac:chgData name="Quinn Clark" userId="S::wclark46@students.kennesaw.edu::77b4faff-86bd-40b9-99c6-5888b1476eb1" providerId="AD" clId="Web-{8F0DFD07-CCF8-4FFE-827A-261D3B17F0A7}" dt="2023-03-14T16:35:01.410" v="106" actId="20577"/>
          <ac:spMkLst>
            <pc:docMk/>
            <pc:sldMk cId="4275975512" sldId="275"/>
            <ac:spMk id="2" creationId="{A675869C-CCDE-42C1-014D-E9551251E428}"/>
          </ac:spMkLst>
        </pc:spChg>
      </pc:sldChg>
      <pc:sldChg chg="modSp new del">
        <pc:chgData name="Quinn Clark" userId="S::wclark46@students.kennesaw.edu::77b4faff-86bd-40b9-99c6-5888b1476eb1" providerId="AD" clId="Web-{8F0DFD07-CCF8-4FFE-827A-261D3B17F0A7}" dt="2023-03-14T17:04:19.330" v="1197"/>
        <pc:sldMkLst>
          <pc:docMk/>
          <pc:sldMk cId="1263756654" sldId="276"/>
        </pc:sldMkLst>
        <pc:spChg chg="mod">
          <ac:chgData name="Quinn Clark" userId="S::wclark46@students.kennesaw.edu::77b4faff-86bd-40b9-99c6-5888b1476eb1" providerId="AD" clId="Web-{8F0DFD07-CCF8-4FFE-827A-261D3B17F0A7}" dt="2023-03-14T16:36:23.223" v="133" actId="20577"/>
          <ac:spMkLst>
            <pc:docMk/>
            <pc:sldMk cId="1263756654" sldId="276"/>
            <ac:spMk id="2" creationId="{53584D1F-E0AF-4C43-54EB-7D7651A8E180}"/>
          </ac:spMkLst>
        </pc:spChg>
      </pc:sldChg>
      <pc:sldChg chg="addSp modSp new">
        <pc:chgData name="Quinn Clark" userId="S::wclark46@students.kennesaw.edu::77b4faff-86bd-40b9-99c6-5888b1476eb1" providerId="AD" clId="Web-{8F0DFD07-CCF8-4FFE-827A-261D3B17F0A7}" dt="2023-03-14T18:09:30.335" v="2083" actId="20577"/>
        <pc:sldMkLst>
          <pc:docMk/>
          <pc:sldMk cId="1776922276" sldId="277"/>
        </pc:sldMkLst>
        <pc:spChg chg="mod">
          <ac:chgData name="Quinn Clark" userId="S::wclark46@students.kennesaw.edu::77b4faff-86bd-40b9-99c6-5888b1476eb1" providerId="AD" clId="Web-{8F0DFD07-CCF8-4FFE-827A-261D3B17F0A7}" dt="2023-03-14T16:36:37.427" v="161" actId="20577"/>
          <ac:spMkLst>
            <pc:docMk/>
            <pc:sldMk cId="1776922276" sldId="277"/>
            <ac:spMk id="2" creationId="{E38163E1-F2A0-550D-3A86-006269384E9A}"/>
          </ac:spMkLst>
        </pc:spChg>
        <pc:spChg chg="mod">
          <ac:chgData name="Quinn Clark" userId="S::wclark46@students.kennesaw.edu::77b4faff-86bd-40b9-99c6-5888b1476eb1" providerId="AD" clId="Web-{8F0DFD07-CCF8-4FFE-827A-261D3B17F0A7}" dt="2023-03-14T18:09:30.335" v="2083" actId="20577"/>
          <ac:spMkLst>
            <pc:docMk/>
            <pc:sldMk cId="1776922276" sldId="277"/>
            <ac:spMk id="3" creationId="{9E2875A9-558E-3F3D-AD19-91AF8482426F}"/>
          </ac:spMkLst>
        </pc:spChg>
        <pc:picChg chg="add mod">
          <ac:chgData name="Quinn Clark" userId="S::wclark46@students.kennesaw.edu::77b4faff-86bd-40b9-99c6-5888b1476eb1" providerId="AD" clId="Web-{8F0DFD07-CCF8-4FFE-827A-261D3B17F0A7}" dt="2023-03-14T17:17:17.266" v="1459" actId="1076"/>
          <ac:picMkLst>
            <pc:docMk/>
            <pc:sldMk cId="1776922276" sldId="277"/>
            <ac:picMk id="4" creationId="{AC5562F0-DD28-1F53-8351-A560A95F44B5}"/>
          </ac:picMkLst>
        </pc:picChg>
      </pc:sldChg>
    </pc:docChg>
  </pc:docChgLst>
  <pc:docChgLst>
    <pc:chgData name="Edward Hachem" userId="S::ehachem@students.kennesaw.edu::1129f591-4cc4-4f04-8b13-54172671f7e9" providerId="AD" clId="Web-{78AD0A67-DFF7-3ECA-884F-BA28A3FED0E6}"/>
    <pc:docChg chg="modSld">
      <pc:chgData name="Edward Hachem" userId="S::ehachem@students.kennesaw.edu::1129f591-4cc4-4f04-8b13-54172671f7e9" providerId="AD" clId="Web-{78AD0A67-DFF7-3ECA-884F-BA28A3FED0E6}" dt="2023-03-15T14:35:52.597" v="104"/>
      <pc:docMkLst>
        <pc:docMk/>
      </pc:docMkLst>
      <pc:sldChg chg="modNotes">
        <pc:chgData name="Edward Hachem" userId="S::ehachem@students.kennesaw.edu::1129f591-4cc4-4f04-8b13-54172671f7e9" providerId="AD" clId="Web-{78AD0A67-DFF7-3ECA-884F-BA28A3FED0E6}" dt="2023-03-15T14:35:52.597" v="104"/>
        <pc:sldMkLst>
          <pc:docMk/>
          <pc:sldMk cId="3370719011" sldId="286"/>
        </pc:sldMkLst>
      </pc:sldChg>
    </pc:docChg>
  </pc:docChgLst>
  <pc:docChgLst>
    <pc:chgData name="Edward Hachem" userId="S::ehachem@students.kennesaw.edu::1129f591-4cc4-4f04-8b13-54172671f7e9" providerId="AD" clId="Web-{B7D0D444-AFAD-3646-2676-CEE6DE3F53F3}"/>
    <pc:docChg chg="modSld">
      <pc:chgData name="Edward Hachem" userId="S::ehachem@students.kennesaw.edu::1129f591-4cc4-4f04-8b13-54172671f7e9" providerId="AD" clId="Web-{B7D0D444-AFAD-3646-2676-CEE6DE3F53F3}" dt="2023-03-15T02:09:34.915" v="304"/>
      <pc:docMkLst>
        <pc:docMk/>
      </pc:docMkLst>
      <pc:sldChg chg="modNotes">
        <pc:chgData name="Edward Hachem" userId="S::ehachem@students.kennesaw.edu::1129f591-4cc4-4f04-8b13-54172671f7e9" providerId="AD" clId="Web-{B7D0D444-AFAD-3646-2676-CEE6DE3F53F3}" dt="2023-03-15T02:08:01.428" v="259"/>
        <pc:sldMkLst>
          <pc:docMk/>
          <pc:sldMk cId="2026298504" sldId="268"/>
        </pc:sldMkLst>
      </pc:sldChg>
      <pc:sldChg chg="modSp">
        <pc:chgData name="Edward Hachem" userId="S::ehachem@students.kennesaw.edu::1129f591-4cc4-4f04-8b13-54172671f7e9" providerId="AD" clId="Web-{B7D0D444-AFAD-3646-2676-CEE6DE3F53F3}" dt="2023-03-15T01:57:02.445" v="20" actId="20577"/>
        <pc:sldMkLst>
          <pc:docMk/>
          <pc:sldMk cId="479714371" sldId="281"/>
        </pc:sldMkLst>
        <pc:spChg chg="mod">
          <ac:chgData name="Edward Hachem" userId="S::ehachem@students.kennesaw.edu::1129f591-4cc4-4f04-8b13-54172671f7e9" providerId="AD" clId="Web-{B7D0D444-AFAD-3646-2676-CEE6DE3F53F3}" dt="2023-03-15T01:57:02.445" v="20" actId="20577"/>
          <ac:spMkLst>
            <pc:docMk/>
            <pc:sldMk cId="479714371" sldId="281"/>
            <ac:spMk id="15" creationId="{57B75504-1FCB-95D3-74CC-67BA68B9BEDC}"/>
          </ac:spMkLst>
        </pc:spChg>
      </pc:sldChg>
      <pc:sldChg chg="modSp modNotes">
        <pc:chgData name="Edward Hachem" userId="S::ehachem@students.kennesaw.edu::1129f591-4cc4-4f04-8b13-54172671f7e9" providerId="AD" clId="Web-{B7D0D444-AFAD-3646-2676-CEE6DE3F53F3}" dt="2023-03-15T02:09:34.915" v="304"/>
        <pc:sldMkLst>
          <pc:docMk/>
          <pc:sldMk cId="3370719011" sldId="286"/>
        </pc:sldMkLst>
        <pc:spChg chg="mod">
          <ac:chgData name="Edward Hachem" userId="S::ehachem@students.kennesaw.edu::1129f591-4cc4-4f04-8b13-54172671f7e9" providerId="AD" clId="Web-{B7D0D444-AFAD-3646-2676-CEE6DE3F53F3}" dt="2023-03-15T02:04:06.267" v="51" actId="20577"/>
          <ac:spMkLst>
            <pc:docMk/>
            <pc:sldMk cId="3370719011" sldId="286"/>
            <ac:spMk id="12" creationId="{73403856-9C00-90DC-E6CB-6F55810E81F1}"/>
          </ac:spMkLst>
        </pc:spChg>
        <pc:spChg chg="mod">
          <ac:chgData name="Edward Hachem" userId="S::ehachem@students.kennesaw.edu::1129f591-4cc4-4f04-8b13-54172671f7e9" providerId="AD" clId="Web-{B7D0D444-AFAD-3646-2676-CEE6DE3F53F3}" dt="2023-03-15T01:50:09.389" v="2" actId="20577"/>
          <ac:spMkLst>
            <pc:docMk/>
            <pc:sldMk cId="3370719011" sldId="286"/>
            <ac:spMk id="14" creationId="{2FFE46F2-B001-FCE2-CCAD-FA8460E52CD1}"/>
          </ac:spMkLst>
        </pc:spChg>
        <pc:spChg chg="mod">
          <ac:chgData name="Edward Hachem" userId="S::ehachem@students.kennesaw.edu::1129f591-4cc4-4f04-8b13-54172671f7e9" providerId="AD" clId="Web-{B7D0D444-AFAD-3646-2676-CEE6DE3F53F3}" dt="2023-03-15T02:00:05.137" v="22" actId="20577"/>
          <ac:spMkLst>
            <pc:docMk/>
            <pc:sldMk cId="3370719011" sldId="286"/>
            <ac:spMk id="15" creationId="{CDF25D7D-5008-9E4E-9991-0355E308110C}"/>
          </ac:spMkLst>
        </pc:spChg>
      </pc:sldChg>
    </pc:docChg>
  </pc:docChgLst>
  <pc:docChgLst>
    <pc:chgData name="Quinn Clark" userId="S::wclark46@students.kennesaw.edu::77b4faff-86bd-40b9-99c6-5888b1476eb1" providerId="AD" clId="Web-{ED9D76D6-FF7D-EF26-538D-C03656C409DD}"/>
    <pc:docChg chg="modSld">
      <pc:chgData name="Quinn Clark" userId="S::wclark46@students.kennesaw.edu::77b4faff-86bd-40b9-99c6-5888b1476eb1" providerId="AD" clId="Web-{ED9D76D6-FF7D-EF26-538D-C03656C409DD}" dt="2023-03-15T02:25:30.913" v="16" actId="20577"/>
      <pc:docMkLst>
        <pc:docMk/>
      </pc:docMkLst>
      <pc:sldChg chg="modSp">
        <pc:chgData name="Quinn Clark" userId="S::wclark46@students.kennesaw.edu::77b4faff-86bd-40b9-99c6-5888b1476eb1" providerId="AD" clId="Web-{ED9D76D6-FF7D-EF26-538D-C03656C409DD}" dt="2023-03-15T02:25:30.913" v="16" actId="20577"/>
        <pc:sldMkLst>
          <pc:docMk/>
          <pc:sldMk cId="2643313629" sldId="259"/>
        </pc:sldMkLst>
        <pc:graphicFrameChg chg="modGraphic">
          <ac:chgData name="Quinn Clark" userId="S::wclark46@students.kennesaw.edu::77b4faff-86bd-40b9-99c6-5888b1476eb1" providerId="AD" clId="Web-{ED9D76D6-FF7D-EF26-538D-C03656C409DD}" dt="2023-03-15T02:25:30.913" v="16" actId="20577"/>
          <ac:graphicFrameMkLst>
            <pc:docMk/>
            <pc:sldMk cId="2643313629" sldId="259"/>
            <ac:graphicFrameMk id="12" creationId="{0E89EF84-31A3-2256-9AAE-10531154EDD1}"/>
          </ac:graphicFrameMkLst>
        </pc:graphicFrameChg>
      </pc:sldChg>
      <pc:sldChg chg="addSp delSp modSp">
        <pc:chgData name="Quinn Clark" userId="S::wclark46@students.kennesaw.edu::77b4faff-86bd-40b9-99c6-5888b1476eb1" providerId="AD" clId="Web-{ED9D76D6-FF7D-EF26-538D-C03656C409DD}" dt="2023-03-15T02:07:20.229" v="6" actId="1076"/>
        <pc:sldMkLst>
          <pc:docMk/>
          <pc:sldMk cId="1776922276" sldId="277"/>
        </pc:sldMkLst>
        <pc:picChg chg="del mod">
          <ac:chgData name="Quinn Clark" userId="S::wclark46@students.kennesaw.edu::77b4faff-86bd-40b9-99c6-5888b1476eb1" providerId="AD" clId="Web-{ED9D76D6-FF7D-EF26-538D-C03656C409DD}" dt="2023-03-15T02:06:46.728" v="2"/>
          <ac:picMkLst>
            <pc:docMk/>
            <pc:sldMk cId="1776922276" sldId="277"/>
            <ac:picMk id="4" creationId="{AC5562F0-DD28-1F53-8351-A560A95F44B5}"/>
          </ac:picMkLst>
        </pc:picChg>
        <pc:picChg chg="add mod">
          <ac:chgData name="Quinn Clark" userId="S::wclark46@students.kennesaw.edu::77b4faff-86bd-40b9-99c6-5888b1476eb1" providerId="AD" clId="Web-{ED9D76D6-FF7D-EF26-538D-C03656C409DD}" dt="2023-03-15T02:07:20.229" v="6" actId="1076"/>
          <ac:picMkLst>
            <pc:docMk/>
            <pc:sldMk cId="1776922276" sldId="277"/>
            <ac:picMk id="5" creationId="{A4CA127D-8082-33E0-0FE5-8B1CD44A8A1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342B9A-B0EB-4C74-882F-FFEFF1A269FC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A15B307-0EED-43A8-8BF3-919BAE901BE4}">
      <dgm:prSet/>
      <dgm:spPr/>
      <dgm:t>
        <a:bodyPr/>
        <a:lstStyle/>
        <a:p>
          <a:pPr rtl="0"/>
          <a:r>
            <a:rPr lang="en-US"/>
            <a:t>Define Verbal </a:t>
          </a:r>
          <a:r>
            <a:rPr lang="en-US">
              <a:latin typeface="Calibri Light" panose="020F0302020204030204"/>
            </a:rPr>
            <a:t>Aggression and</a:t>
          </a:r>
          <a:r>
            <a:rPr lang="en-US"/>
            <a:t> Parameters</a:t>
          </a:r>
        </a:p>
      </dgm:t>
    </dgm:pt>
    <dgm:pt modelId="{46C7CF82-68D5-4731-BAD1-E6C2635E16BC}" type="parTrans" cxnId="{C66A272D-6B13-41C3-BEB9-53564795A749}">
      <dgm:prSet/>
      <dgm:spPr/>
      <dgm:t>
        <a:bodyPr/>
        <a:lstStyle/>
        <a:p>
          <a:endParaRPr lang="en-US"/>
        </a:p>
      </dgm:t>
    </dgm:pt>
    <dgm:pt modelId="{74C87EE2-C0D4-4D90-A1B1-87C0C7B48D26}" type="sibTrans" cxnId="{C66A272D-6B13-41C3-BEB9-53564795A749}">
      <dgm:prSet/>
      <dgm:spPr/>
      <dgm:t>
        <a:bodyPr/>
        <a:lstStyle/>
        <a:p>
          <a:endParaRPr lang="en-US"/>
        </a:p>
      </dgm:t>
    </dgm:pt>
    <dgm:pt modelId="{2DB40555-65D3-4D6D-AC95-3831174770B5}">
      <dgm:prSet/>
      <dgm:spPr/>
      <dgm:t>
        <a:bodyPr/>
        <a:lstStyle/>
        <a:p>
          <a:r>
            <a:rPr lang="en-US"/>
            <a:t>Project Introduction and Goals</a:t>
          </a:r>
        </a:p>
      </dgm:t>
    </dgm:pt>
    <dgm:pt modelId="{979D56CC-0588-4A7D-8B1E-0F2E15472FD1}" type="parTrans" cxnId="{8379DB4E-BD7D-4371-8A4F-F4BA58D8F3D5}">
      <dgm:prSet/>
      <dgm:spPr/>
      <dgm:t>
        <a:bodyPr/>
        <a:lstStyle/>
        <a:p>
          <a:endParaRPr lang="en-US"/>
        </a:p>
      </dgm:t>
    </dgm:pt>
    <dgm:pt modelId="{E2A66B8E-AF01-442D-80F0-BD0861A50274}" type="sibTrans" cxnId="{8379DB4E-BD7D-4371-8A4F-F4BA58D8F3D5}">
      <dgm:prSet/>
      <dgm:spPr/>
      <dgm:t>
        <a:bodyPr/>
        <a:lstStyle/>
        <a:p>
          <a:endParaRPr lang="en-US"/>
        </a:p>
      </dgm:t>
    </dgm:pt>
    <dgm:pt modelId="{FA0CECD1-DE51-4CBE-9DE5-92054EE68634}">
      <dgm:prSet/>
      <dgm:spPr/>
      <dgm:t>
        <a:bodyPr/>
        <a:lstStyle/>
        <a:p>
          <a:r>
            <a:rPr lang="en-US" dirty="0"/>
            <a:t>System Overview</a:t>
          </a:r>
        </a:p>
      </dgm:t>
    </dgm:pt>
    <dgm:pt modelId="{F5A088C5-27D1-48ED-8730-ACF91260AC21}" type="parTrans" cxnId="{A9356D8C-41E9-4914-84F9-2FC394B003F1}">
      <dgm:prSet/>
      <dgm:spPr/>
      <dgm:t>
        <a:bodyPr/>
        <a:lstStyle/>
        <a:p>
          <a:endParaRPr lang="en-US"/>
        </a:p>
      </dgm:t>
    </dgm:pt>
    <dgm:pt modelId="{B7979ECD-503B-4E7F-9606-49C91599DBAA}" type="sibTrans" cxnId="{A9356D8C-41E9-4914-84F9-2FC394B003F1}">
      <dgm:prSet/>
      <dgm:spPr/>
      <dgm:t>
        <a:bodyPr/>
        <a:lstStyle/>
        <a:p>
          <a:endParaRPr lang="en-US"/>
        </a:p>
      </dgm:t>
    </dgm:pt>
    <dgm:pt modelId="{ED745568-E961-417E-A2B0-4CF384945094}">
      <dgm:prSet/>
      <dgm:spPr/>
      <dgm:t>
        <a:bodyPr/>
        <a:lstStyle/>
        <a:p>
          <a:r>
            <a:rPr lang="en-US"/>
            <a:t>To Be Implemented</a:t>
          </a:r>
        </a:p>
      </dgm:t>
    </dgm:pt>
    <dgm:pt modelId="{58103E43-18B3-49EE-81F5-BEE9D0EA969A}" type="parTrans" cxnId="{B847C2A4-D505-4EEB-9576-92389E106564}">
      <dgm:prSet/>
      <dgm:spPr/>
      <dgm:t>
        <a:bodyPr/>
        <a:lstStyle/>
        <a:p>
          <a:endParaRPr lang="en-US"/>
        </a:p>
      </dgm:t>
    </dgm:pt>
    <dgm:pt modelId="{CEF7F7DC-78B5-453F-B6DB-BF3440EA4D60}" type="sibTrans" cxnId="{B847C2A4-D505-4EEB-9576-92389E106564}">
      <dgm:prSet/>
      <dgm:spPr/>
      <dgm:t>
        <a:bodyPr/>
        <a:lstStyle/>
        <a:p>
          <a:endParaRPr lang="en-US"/>
        </a:p>
      </dgm:t>
    </dgm:pt>
    <dgm:pt modelId="{D323D30A-878E-4687-AE2E-0D9121C85EDE}">
      <dgm:prSet/>
      <dgm:spPr/>
      <dgm:t>
        <a:bodyPr/>
        <a:lstStyle/>
        <a:p>
          <a:r>
            <a:rPr lang="en-US"/>
            <a:t>Future Applications and Considerations</a:t>
          </a:r>
        </a:p>
      </dgm:t>
    </dgm:pt>
    <dgm:pt modelId="{CCED1B27-B01F-4D0C-99B8-0A281AB1BE1C}" type="parTrans" cxnId="{42A3059C-32BD-4441-A8CF-4B35093916B7}">
      <dgm:prSet/>
      <dgm:spPr/>
      <dgm:t>
        <a:bodyPr/>
        <a:lstStyle/>
        <a:p>
          <a:endParaRPr lang="en-US"/>
        </a:p>
      </dgm:t>
    </dgm:pt>
    <dgm:pt modelId="{FC894FE9-875C-4A38-867E-63D9A3B7D9EA}" type="sibTrans" cxnId="{42A3059C-32BD-4441-A8CF-4B35093916B7}">
      <dgm:prSet/>
      <dgm:spPr/>
      <dgm:t>
        <a:bodyPr/>
        <a:lstStyle/>
        <a:p>
          <a:endParaRPr lang="en-US"/>
        </a:p>
      </dgm:t>
    </dgm:pt>
    <dgm:pt modelId="{4E433D51-0AC4-435E-BDAA-BA257F4B717A}" type="pres">
      <dgm:prSet presAssocID="{65342B9A-B0EB-4C74-882F-FFEFF1A269FC}" presName="vert0" presStyleCnt="0">
        <dgm:presLayoutVars>
          <dgm:dir/>
          <dgm:animOne val="branch"/>
          <dgm:animLvl val="lvl"/>
        </dgm:presLayoutVars>
      </dgm:prSet>
      <dgm:spPr/>
    </dgm:pt>
    <dgm:pt modelId="{A4F3C6E4-E992-4E5B-8145-FDA654A3C2D4}" type="pres">
      <dgm:prSet presAssocID="{EA15B307-0EED-43A8-8BF3-919BAE901BE4}" presName="thickLine" presStyleLbl="alignNode1" presStyleIdx="0" presStyleCnt="5"/>
      <dgm:spPr/>
    </dgm:pt>
    <dgm:pt modelId="{331EDEEF-B3FB-4083-BA6D-1B939F4E0735}" type="pres">
      <dgm:prSet presAssocID="{EA15B307-0EED-43A8-8BF3-919BAE901BE4}" presName="horz1" presStyleCnt="0"/>
      <dgm:spPr/>
    </dgm:pt>
    <dgm:pt modelId="{0CABD738-BFAC-463A-A2F1-13D47B1C55AA}" type="pres">
      <dgm:prSet presAssocID="{EA15B307-0EED-43A8-8BF3-919BAE901BE4}" presName="tx1" presStyleLbl="revTx" presStyleIdx="0" presStyleCnt="5"/>
      <dgm:spPr/>
    </dgm:pt>
    <dgm:pt modelId="{5403C655-B88D-4EDA-8E2F-E37AF33540C0}" type="pres">
      <dgm:prSet presAssocID="{EA15B307-0EED-43A8-8BF3-919BAE901BE4}" presName="vert1" presStyleCnt="0"/>
      <dgm:spPr/>
    </dgm:pt>
    <dgm:pt modelId="{E43156A9-E21E-424F-9C3D-E031F4E7E2D2}" type="pres">
      <dgm:prSet presAssocID="{2DB40555-65D3-4D6D-AC95-3831174770B5}" presName="thickLine" presStyleLbl="alignNode1" presStyleIdx="1" presStyleCnt="5"/>
      <dgm:spPr/>
    </dgm:pt>
    <dgm:pt modelId="{1A4479FC-82CB-4458-A0AF-AE191B964743}" type="pres">
      <dgm:prSet presAssocID="{2DB40555-65D3-4D6D-AC95-3831174770B5}" presName="horz1" presStyleCnt="0"/>
      <dgm:spPr/>
    </dgm:pt>
    <dgm:pt modelId="{7F5E97F6-58CA-4752-BD37-27877836958D}" type="pres">
      <dgm:prSet presAssocID="{2DB40555-65D3-4D6D-AC95-3831174770B5}" presName="tx1" presStyleLbl="revTx" presStyleIdx="1" presStyleCnt="5"/>
      <dgm:spPr/>
    </dgm:pt>
    <dgm:pt modelId="{9698553F-D760-4759-9A62-FD4FAA1A9E3E}" type="pres">
      <dgm:prSet presAssocID="{2DB40555-65D3-4D6D-AC95-3831174770B5}" presName="vert1" presStyleCnt="0"/>
      <dgm:spPr/>
    </dgm:pt>
    <dgm:pt modelId="{480BD97E-E210-43E1-AB8E-3F21E3E4B6A5}" type="pres">
      <dgm:prSet presAssocID="{FA0CECD1-DE51-4CBE-9DE5-92054EE68634}" presName="thickLine" presStyleLbl="alignNode1" presStyleIdx="2" presStyleCnt="5"/>
      <dgm:spPr/>
    </dgm:pt>
    <dgm:pt modelId="{07E7251F-B9AE-4B27-A1E5-5C2054F23B23}" type="pres">
      <dgm:prSet presAssocID="{FA0CECD1-DE51-4CBE-9DE5-92054EE68634}" presName="horz1" presStyleCnt="0"/>
      <dgm:spPr/>
    </dgm:pt>
    <dgm:pt modelId="{BA5F19EC-B153-41FD-BD5E-87A31316DC0A}" type="pres">
      <dgm:prSet presAssocID="{FA0CECD1-DE51-4CBE-9DE5-92054EE68634}" presName="tx1" presStyleLbl="revTx" presStyleIdx="2" presStyleCnt="5"/>
      <dgm:spPr/>
    </dgm:pt>
    <dgm:pt modelId="{8B50BA62-8D66-4C6A-929B-F84B7029F8E1}" type="pres">
      <dgm:prSet presAssocID="{FA0CECD1-DE51-4CBE-9DE5-92054EE68634}" presName="vert1" presStyleCnt="0"/>
      <dgm:spPr/>
    </dgm:pt>
    <dgm:pt modelId="{636DA679-7E34-4229-9D7E-E9DD4B4B5AFB}" type="pres">
      <dgm:prSet presAssocID="{ED745568-E961-417E-A2B0-4CF384945094}" presName="thickLine" presStyleLbl="alignNode1" presStyleIdx="3" presStyleCnt="5"/>
      <dgm:spPr/>
    </dgm:pt>
    <dgm:pt modelId="{68B0597C-F5B2-44C7-AD79-023072A6756B}" type="pres">
      <dgm:prSet presAssocID="{ED745568-E961-417E-A2B0-4CF384945094}" presName="horz1" presStyleCnt="0"/>
      <dgm:spPr/>
    </dgm:pt>
    <dgm:pt modelId="{A5096292-9094-4875-81EE-7C27A15DF699}" type="pres">
      <dgm:prSet presAssocID="{ED745568-E961-417E-A2B0-4CF384945094}" presName="tx1" presStyleLbl="revTx" presStyleIdx="3" presStyleCnt="5"/>
      <dgm:spPr/>
    </dgm:pt>
    <dgm:pt modelId="{F8313D2A-5B88-4B55-9912-786391BB8E7B}" type="pres">
      <dgm:prSet presAssocID="{ED745568-E961-417E-A2B0-4CF384945094}" presName="vert1" presStyleCnt="0"/>
      <dgm:spPr/>
    </dgm:pt>
    <dgm:pt modelId="{FFC2A050-5381-4473-B351-B6E820669FD2}" type="pres">
      <dgm:prSet presAssocID="{D323D30A-878E-4687-AE2E-0D9121C85EDE}" presName="thickLine" presStyleLbl="alignNode1" presStyleIdx="4" presStyleCnt="5"/>
      <dgm:spPr/>
    </dgm:pt>
    <dgm:pt modelId="{23F5CDC9-1DB3-4676-BB6B-BD9471E3E9A1}" type="pres">
      <dgm:prSet presAssocID="{D323D30A-878E-4687-AE2E-0D9121C85EDE}" presName="horz1" presStyleCnt="0"/>
      <dgm:spPr/>
    </dgm:pt>
    <dgm:pt modelId="{8A6E021B-AAFC-4AEB-8A8B-160AA0A73356}" type="pres">
      <dgm:prSet presAssocID="{D323D30A-878E-4687-AE2E-0D9121C85EDE}" presName="tx1" presStyleLbl="revTx" presStyleIdx="4" presStyleCnt="5"/>
      <dgm:spPr/>
    </dgm:pt>
    <dgm:pt modelId="{2E7FB623-3C87-463A-9B81-E2990859FC4A}" type="pres">
      <dgm:prSet presAssocID="{D323D30A-878E-4687-AE2E-0D9121C85EDE}" presName="vert1" presStyleCnt="0"/>
      <dgm:spPr/>
    </dgm:pt>
  </dgm:ptLst>
  <dgm:cxnLst>
    <dgm:cxn modelId="{F91EAE04-355C-4662-95CC-88599728A9A9}" type="presOf" srcId="{2DB40555-65D3-4D6D-AC95-3831174770B5}" destId="{7F5E97F6-58CA-4752-BD37-27877836958D}" srcOrd="0" destOrd="0" presId="urn:microsoft.com/office/officeart/2008/layout/LinedList"/>
    <dgm:cxn modelId="{5B16652C-807B-4D74-AF44-ADEF797075B5}" type="presOf" srcId="{D323D30A-878E-4687-AE2E-0D9121C85EDE}" destId="{8A6E021B-AAFC-4AEB-8A8B-160AA0A73356}" srcOrd="0" destOrd="0" presId="urn:microsoft.com/office/officeart/2008/layout/LinedList"/>
    <dgm:cxn modelId="{C66A272D-6B13-41C3-BEB9-53564795A749}" srcId="{65342B9A-B0EB-4C74-882F-FFEFF1A269FC}" destId="{EA15B307-0EED-43A8-8BF3-919BAE901BE4}" srcOrd="0" destOrd="0" parTransId="{46C7CF82-68D5-4731-BAD1-E6C2635E16BC}" sibTransId="{74C87EE2-C0D4-4D90-A1B1-87C0C7B48D26}"/>
    <dgm:cxn modelId="{D0B8DC5E-71F4-499B-9F6A-38FE258571FB}" type="presOf" srcId="{65342B9A-B0EB-4C74-882F-FFEFF1A269FC}" destId="{4E433D51-0AC4-435E-BDAA-BA257F4B717A}" srcOrd="0" destOrd="0" presId="urn:microsoft.com/office/officeart/2008/layout/LinedList"/>
    <dgm:cxn modelId="{8379DB4E-BD7D-4371-8A4F-F4BA58D8F3D5}" srcId="{65342B9A-B0EB-4C74-882F-FFEFF1A269FC}" destId="{2DB40555-65D3-4D6D-AC95-3831174770B5}" srcOrd="1" destOrd="0" parTransId="{979D56CC-0588-4A7D-8B1E-0F2E15472FD1}" sibTransId="{E2A66B8E-AF01-442D-80F0-BD0861A50274}"/>
    <dgm:cxn modelId="{A9356D8C-41E9-4914-84F9-2FC394B003F1}" srcId="{65342B9A-B0EB-4C74-882F-FFEFF1A269FC}" destId="{FA0CECD1-DE51-4CBE-9DE5-92054EE68634}" srcOrd="2" destOrd="0" parTransId="{F5A088C5-27D1-48ED-8730-ACF91260AC21}" sibTransId="{B7979ECD-503B-4E7F-9606-49C91599DBAA}"/>
    <dgm:cxn modelId="{BA3F9E97-AD03-41F1-89A9-C8712CA08A35}" type="presOf" srcId="{ED745568-E961-417E-A2B0-4CF384945094}" destId="{A5096292-9094-4875-81EE-7C27A15DF699}" srcOrd="0" destOrd="0" presId="urn:microsoft.com/office/officeart/2008/layout/LinedList"/>
    <dgm:cxn modelId="{42A3059C-32BD-4441-A8CF-4B35093916B7}" srcId="{65342B9A-B0EB-4C74-882F-FFEFF1A269FC}" destId="{D323D30A-878E-4687-AE2E-0D9121C85EDE}" srcOrd="4" destOrd="0" parTransId="{CCED1B27-B01F-4D0C-99B8-0A281AB1BE1C}" sibTransId="{FC894FE9-875C-4A38-867E-63D9A3B7D9EA}"/>
    <dgm:cxn modelId="{B847C2A4-D505-4EEB-9576-92389E106564}" srcId="{65342B9A-B0EB-4C74-882F-FFEFF1A269FC}" destId="{ED745568-E961-417E-A2B0-4CF384945094}" srcOrd="3" destOrd="0" parTransId="{58103E43-18B3-49EE-81F5-BEE9D0EA969A}" sibTransId="{CEF7F7DC-78B5-453F-B6DB-BF3440EA4D60}"/>
    <dgm:cxn modelId="{EEFABAAF-6069-4513-A134-6459D4B1F568}" type="presOf" srcId="{FA0CECD1-DE51-4CBE-9DE5-92054EE68634}" destId="{BA5F19EC-B153-41FD-BD5E-87A31316DC0A}" srcOrd="0" destOrd="0" presId="urn:microsoft.com/office/officeart/2008/layout/LinedList"/>
    <dgm:cxn modelId="{A71910CD-5B3E-43E1-9E63-BF71C33DEB26}" type="presOf" srcId="{EA15B307-0EED-43A8-8BF3-919BAE901BE4}" destId="{0CABD738-BFAC-463A-A2F1-13D47B1C55AA}" srcOrd="0" destOrd="0" presId="urn:microsoft.com/office/officeart/2008/layout/LinedList"/>
    <dgm:cxn modelId="{83E9B223-2154-4B68-BC6C-248E436FEA2F}" type="presParOf" srcId="{4E433D51-0AC4-435E-BDAA-BA257F4B717A}" destId="{A4F3C6E4-E992-4E5B-8145-FDA654A3C2D4}" srcOrd="0" destOrd="0" presId="urn:microsoft.com/office/officeart/2008/layout/LinedList"/>
    <dgm:cxn modelId="{D8BBB3A6-7F49-4BD6-8844-754E06C74D1F}" type="presParOf" srcId="{4E433D51-0AC4-435E-BDAA-BA257F4B717A}" destId="{331EDEEF-B3FB-4083-BA6D-1B939F4E0735}" srcOrd="1" destOrd="0" presId="urn:microsoft.com/office/officeart/2008/layout/LinedList"/>
    <dgm:cxn modelId="{2848619D-6915-4A10-850E-E2F9B0D4AC39}" type="presParOf" srcId="{331EDEEF-B3FB-4083-BA6D-1B939F4E0735}" destId="{0CABD738-BFAC-463A-A2F1-13D47B1C55AA}" srcOrd="0" destOrd="0" presId="urn:microsoft.com/office/officeart/2008/layout/LinedList"/>
    <dgm:cxn modelId="{6B59C3DC-5C2F-4482-9BBE-A6736477E69D}" type="presParOf" srcId="{331EDEEF-B3FB-4083-BA6D-1B939F4E0735}" destId="{5403C655-B88D-4EDA-8E2F-E37AF33540C0}" srcOrd="1" destOrd="0" presId="urn:microsoft.com/office/officeart/2008/layout/LinedList"/>
    <dgm:cxn modelId="{BE47EA86-E274-4638-8000-C4800B3C9B9D}" type="presParOf" srcId="{4E433D51-0AC4-435E-BDAA-BA257F4B717A}" destId="{E43156A9-E21E-424F-9C3D-E031F4E7E2D2}" srcOrd="2" destOrd="0" presId="urn:microsoft.com/office/officeart/2008/layout/LinedList"/>
    <dgm:cxn modelId="{A93671E7-C9CF-4446-A3CD-07B09967E2D6}" type="presParOf" srcId="{4E433D51-0AC4-435E-BDAA-BA257F4B717A}" destId="{1A4479FC-82CB-4458-A0AF-AE191B964743}" srcOrd="3" destOrd="0" presId="urn:microsoft.com/office/officeart/2008/layout/LinedList"/>
    <dgm:cxn modelId="{65B3FC55-1944-4415-9247-FFA265C87095}" type="presParOf" srcId="{1A4479FC-82CB-4458-A0AF-AE191B964743}" destId="{7F5E97F6-58CA-4752-BD37-27877836958D}" srcOrd="0" destOrd="0" presId="urn:microsoft.com/office/officeart/2008/layout/LinedList"/>
    <dgm:cxn modelId="{81305E79-F469-46D2-86F2-E334E2049CA1}" type="presParOf" srcId="{1A4479FC-82CB-4458-A0AF-AE191B964743}" destId="{9698553F-D760-4759-9A62-FD4FAA1A9E3E}" srcOrd="1" destOrd="0" presId="urn:microsoft.com/office/officeart/2008/layout/LinedList"/>
    <dgm:cxn modelId="{B3659C5A-8C7B-4B95-8409-FB2111936B8E}" type="presParOf" srcId="{4E433D51-0AC4-435E-BDAA-BA257F4B717A}" destId="{480BD97E-E210-43E1-AB8E-3F21E3E4B6A5}" srcOrd="4" destOrd="0" presId="urn:microsoft.com/office/officeart/2008/layout/LinedList"/>
    <dgm:cxn modelId="{96413337-1B62-4827-9260-C8E2F9001F82}" type="presParOf" srcId="{4E433D51-0AC4-435E-BDAA-BA257F4B717A}" destId="{07E7251F-B9AE-4B27-A1E5-5C2054F23B23}" srcOrd="5" destOrd="0" presId="urn:microsoft.com/office/officeart/2008/layout/LinedList"/>
    <dgm:cxn modelId="{7447D5EA-0CA6-479E-97FB-E2C4A51C01C2}" type="presParOf" srcId="{07E7251F-B9AE-4B27-A1E5-5C2054F23B23}" destId="{BA5F19EC-B153-41FD-BD5E-87A31316DC0A}" srcOrd="0" destOrd="0" presId="urn:microsoft.com/office/officeart/2008/layout/LinedList"/>
    <dgm:cxn modelId="{0A1C94A3-0F80-4735-A614-C7313F8C6EAE}" type="presParOf" srcId="{07E7251F-B9AE-4B27-A1E5-5C2054F23B23}" destId="{8B50BA62-8D66-4C6A-929B-F84B7029F8E1}" srcOrd="1" destOrd="0" presId="urn:microsoft.com/office/officeart/2008/layout/LinedList"/>
    <dgm:cxn modelId="{BA63375A-DBE0-4ACE-B14F-AE60E37221F3}" type="presParOf" srcId="{4E433D51-0AC4-435E-BDAA-BA257F4B717A}" destId="{636DA679-7E34-4229-9D7E-E9DD4B4B5AFB}" srcOrd="6" destOrd="0" presId="urn:microsoft.com/office/officeart/2008/layout/LinedList"/>
    <dgm:cxn modelId="{4C89D991-72D9-486C-B932-FF5481EBD593}" type="presParOf" srcId="{4E433D51-0AC4-435E-BDAA-BA257F4B717A}" destId="{68B0597C-F5B2-44C7-AD79-023072A6756B}" srcOrd="7" destOrd="0" presId="urn:microsoft.com/office/officeart/2008/layout/LinedList"/>
    <dgm:cxn modelId="{418BCBF2-327C-46B9-82B9-60AD9B1C1BDB}" type="presParOf" srcId="{68B0597C-F5B2-44C7-AD79-023072A6756B}" destId="{A5096292-9094-4875-81EE-7C27A15DF699}" srcOrd="0" destOrd="0" presId="urn:microsoft.com/office/officeart/2008/layout/LinedList"/>
    <dgm:cxn modelId="{5B9AA01D-44B1-48F6-B336-C61C8281FC45}" type="presParOf" srcId="{68B0597C-F5B2-44C7-AD79-023072A6756B}" destId="{F8313D2A-5B88-4B55-9912-786391BB8E7B}" srcOrd="1" destOrd="0" presId="urn:microsoft.com/office/officeart/2008/layout/LinedList"/>
    <dgm:cxn modelId="{8E0433FE-2889-4736-82D5-32DC988BA969}" type="presParOf" srcId="{4E433D51-0AC4-435E-BDAA-BA257F4B717A}" destId="{FFC2A050-5381-4473-B351-B6E820669FD2}" srcOrd="8" destOrd="0" presId="urn:microsoft.com/office/officeart/2008/layout/LinedList"/>
    <dgm:cxn modelId="{343368E7-22A3-49DE-8A22-A42C0464BCC0}" type="presParOf" srcId="{4E433D51-0AC4-435E-BDAA-BA257F4B717A}" destId="{23F5CDC9-1DB3-4676-BB6B-BD9471E3E9A1}" srcOrd="9" destOrd="0" presId="urn:microsoft.com/office/officeart/2008/layout/LinedList"/>
    <dgm:cxn modelId="{70EA265C-F597-43B7-9ADA-3259BDC7B031}" type="presParOf" srcId="{23F5CDC9-1DB3-4676-BB6B-BD9471E3E9A1}" destId="{8A6E021B-AAFC-4AEB-8A8B-160AA0A73356}" srcOrd="0" destOrd="0" presId="urn:microsoft.com/office/officeart/2008/layout/LinedList"/>
    <dgm:cxn modelId="{0F93780F-B09C-4EFE-A1CA-28EDE4D1807F}" type="presParOf" srcId="{23F5CDC9-1DB3-4676-BB6B-BD9471E3E9A1}" destId="{2E7FB623-3C87-463A-9B81-E2990859FC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CC9C91-86D4-45DE-AC2F-3167A9B8A67B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FE5465-276F-4412-9F1C-F40831DE48A7}">
      <dgm:prSet/>
      <dgm:spPr/>
      <dgm:t>
        <a:bodyPr/>
        <a:lstStyle/>
        <a:p>
          <a:r>
            <a:rPr lang="en-US" b="1">
              <a:latin typeface="Calibri Light" panose="020F0302020204030204"/>
            </a:rPr>
            <a:t>Mine</a:t>
          </a:r>
          <a:endParaRPr lang="en-US" b="1"/>
        </a:p>
      </dgm:t>
    </dgm:pt>
    <dgm:pt modelId="{A277F644-595D-46D9-A140-896A7E208B50}" type="parTrans" cxnId="{63DBE68D-5404-4C48-99A3-29CA0A1EF3A3}">
      <dgm:prSet/>
      <dgm:spPr/>
      <dgm:t>
        <a:bodyPr/>
        <a:lstStyle/>
        <a:p>
          <a:endParaRPr lang="en-US"/>
        </a:p>
      </dgm:t>
    </dgm:pt>
    <dgm:pt modelId="{C35F1ED5-0A9A-4C68-9FD9-940BC20DDF64}" type="sibTrans" cxnId="{63DBE68D-5404-4C48-99A3-29CA0A1EF3A3}">
      <dgm:prSet/>
      <dgm:spPr/>
      <dgm:t>
        <a:bodyPr/>
        <a:lstStyle/>
        <a:p>
          <a:endParaRPr lang="en-US"/>
        </a:p>
      </dgm:t>
    </dgm:pt>
    <dgm:pt modelId="{84425057-69BB-412C-AA29-A1D5F9F0B6DC}">
      <dgm:prSet custT="1"/>
      <dgm:spPr/>
      <dgm:t>
        <a:bodyPr/>
        <a:lstStyle/>
        <a:p>
          <a:pPr rtl="0"/>
          <a:r>
            <a:rPr lang="en-US" sz="1600">
              <a:latin typeface="Calibri Light" panose="020F0302020204030204"/>
            </a:rPr>
            <a:t>Mine and mark training</a:t>
          </a:r>
          <a:r>
            <a:rPr lang="en-US" sz="1600"/>
            <a:t> data videos as aggressive or non-aggressive</a:t>
          </a:r>
        </a:p>
      </dgm:t>
    </dgm:pt>
    <dgm:pt modelId="{CBF3EAE4-D4C7-4421-B3CA-D2B3B0C51027}" type="parTrans" cxnId="{B82A691D-7D5F-431A-98B2-E0004741FC56}">
      <dgm:prSet/>
      <dgm:spPr/>
      <dgm:t>
        <a:bodyPr/>
        <a:lstStyle/>
        <a:p>
          <a:endParaRPr lang="en-US"/>
        </a:p>
      </dgm:t>
    </dgm:pt>
    <dgm:pt modelId="{FAB15240-9FDF-4364-A288-34CE9EA7F861}" type="sibTrans" cxnId="{B82A691D-7D5F-431A-98B2-E0004741FC56}">
      <dgm:prSet/>
      <dgm:spPr/>
      <dgm:t>
        <a:bodyPr/>
        <a:lstStyle/>
        <a:p>
          <a:endParaRPr lang="en-US"/>
        </a:p>
      </dgm:t>
    </dgm:pt>
    <dgm:pt modelId="{B81B21A4-30DE-42CD-8845-D725F50EB20A}">
      <dgm:prSet/>
      <dgm:spPr/>
      <dgm:t>
        <a:bodyPr/>
        <a:lstStyle/>
        <a:p>
          <a:r>
            <a:rPr lang="en-US"/>
            <a:t>Convert</a:t>
          </a:r>
        </a:p>
      </dgm:t>
    </dgm:pt>
    <dgm:pt modelId="{075D5A92-C749-4A29-A82B-ACB88B59E329}" type="parTrans" cxnId="{10EEC014-7FE7-447F-9603-3A1E87FF0970}">
      <dgm:prSet/>
      <dgm:spPr/>
      <dgm:t>
        <a:bodyPr/>
        <a:lstStyle/>
        <a:p>
          <a:endParaRPr lang="en-US"/>
        </a:p>
      </dgm:t>
    </dgm:pt>
    <dgm:pt modelId="{9EBE1298-8054-4F57-9697-F51E38CE88B3}" type="sibTrans" cxnId="{10EEC014-7FE7-447F-9603-3A1E87FF0970}">
      <dgm:prSet/>
      <dgm:spPr/>
      <dgm:t>
        <a:bodyPr/>
        <a:lstStyle/>
        <a:p>
          <a:endParaRPr lang="en-US"/>
        </a:p>
      </dgm:t>
    </dgm:pt>
    <dgm:pt modelId="{9370F411-A83B-42DA-8F0C-BF177A5B6AAE}">
      <dgm:prSet custT="1"/>
      <dgm:spPr/>
      <dgm:t>
        <a:bodyPr/>
        <a:lstStyle/>
        <a:p>
          <a:r>
            <a:rPr lang="en-US" sz="1600" dirty="0"/>
            <a:t>Convert aggressive and non-aggressive clips to Mel-Frequency Spectrograms</a:t>
          </a:r>
        </a:p>
      </dgm:t>
    </dgm:pt>
    <dgm:pt modelId="{7998CCE5-C9C4-495A-A936-BBA3A50168E5}" type="parTrans" cxnId="{8FD502F8-00DC-41A3-8F98-7A2803D64DAA}">
      <dgm:prSet/>
      <dgm:spPr/>
      <dgm:t>
        <a:bodyPr/>
        <a:lstStyle/>
        <a:p>
          <a:endParaRPr lang="en-US"/>
        </a:p>
      </dgm:t>
    </dgm:pt>
    <dgm:pt modelId="{4C075FD7-E895-4DBC-8B30-522E66642BF2}" type="sibTrans" cxnId="{8FD502F8-00DC-41A3-8F98-7A2803D64DAA}">
      <dgm:prSet/>
      <dgm:spPr/>
      <dgm:t>
        <a:bodyPr/>
        <a:lstStyle/>
        <a:p>
          <a:endParaRPr lang="en-US"/>
        </a:p>
      </dgm:t>
    </dgm:pt>
    <dgm:pt modelId="{6BD3A260-CE41-4B79-B145-D4E6B2E2368E}">
      <dgm:prSet/>
      <dgm:spPr/>
      <dgm:t>
        <a:bodyPr/>
        <a:lstStyle/>
        <a:p>
          <a:r>
            <a:rPr lang="en-US"/>
            <a:t>Train</a:t>
          </a:r>
        </a:p>
      </dgm:t>
    </dgm:pt>
    <dgm:pt modelId="{932695D2-D3DC-4831-B191-BAE0918269D1}" type="parTrans" cxnId="{4100FB39-AD73-47D0-A9BA-EE3184BF8B48}">
      <dgm:prSet/>
      <dgm:spPr/>
      <dgm:t>
        <a:bodyPr/>
        <a:lstStyle/>
        <a:p>
          <a:endParaRPr lang="en-US"/>
        </a:p>
      </dgm:t>
    </dgm:pt>
    <dgm:pt modelId="{A9C7CB5C-3174-43C0-873C-D25D7604CC78}" type="sibTrans" cxnId="{4100FB39-AD73-47D0-A9BA-EE3184BF8B48}">
      <dgm:prSet/>
      <dgm:spPr/>
      <dgm:t>
        <a:bodyPr/>
        <a:lstStyle/>
        <a:p>
          <a:endParaRPr lang="en-US"/>
        </a:p>
      </dgm:t>
    </dgm:pt>
    <dgm:pt modelId="{9021CA07-1E28-4633-A1A9-516754AFA6C2}">
      <dgm:prSet custT="1"/>
      <dgm:spPr/>
      <dgm:t>
        <a:bodyPr/>
        <a:lstStyle/>
        <a:p>
          <a:pPr rtl="0"/>
          <a:r>
            <a:rPr lang="en-US" sz="1600" dirty="0"/>
            <a:t>Train Convolutional Neural Network (CNN)</a:t>
          </a:r>
          <a:r>
            <a:rPr lang="en-US" sz="1600" dirty="0">
              <a:latin typeface="Calibri Light" panose="020F0302020204030204"/>
            </a:rPr>
            <a:t> using K-Fold Cross Validation</a:t>
          </a:r>
        </a:p>
      </dgm:t>
    </dgm:pt>
    <dgm:pt modelId="{8C1F882E-F206-4146-99A0-1ABB634AF78D}" type="parTrans" cxnId="{4105FCA4-B98F-4153-99CC-D9FAAF0E50C6}">
      <dgm:prSet/>
      <dgm:spPr/>
      <dgm:t>
        <a:bodyPr/>
        <a:lstStyle/>
        <a:p>
          <a:endParaRPr lang="en-US"/>
        </a:p>
      </dgm:t>
    </dgm:pt>
    <dgm:pt modelId="{61AED3C1-8421-4B1C-9D91-9B6E35792B4D}" type="sibTrans" cxnId="{4105FCA4-B98F-4153-99CC-D9FAAF0E50C6}">
      <dgm:prSet/>
      <dgm:spPr/>
      <dgm:t>
        <a:bodyPr/>
        <a:lstStyle/>
        <a:p>
          <a:endParaRPr lang="en-US"/>
        </a:p>
      </dgm:t>
    </dgm:pt>
    <dgm:pt modelId="{78C02811-1398-4E25-8BFF-8D6450E08749}">
      <dgm:prSet/>
      <dgm:spPr/>
      <dgm:t>
        <a:bodyPr/>
        <a:lstStyle/>
        <a:p>
          <a:r>
            <a:rPr lang="en-US"/>
            <a:t>Achieve</a:t>
          </a:r>
        </a:p>
      </dgm:t>
    </dgm:pt>
    <dgm:pt modelId="{03813028-3248-4C72-9B60-BCC75A63D9A1}" type="parTrans" cxnId="{5EC32461-6D5F-4248-9CF8-003665AC2FD6}">
      <dgm:prSet/>
      <dgm:spPr/>
      <dgm:t>
        <a:bodyPr/>
        <a:lstStyle/>
        <a:p>
          <a:endParaRPr lang="en-US"/>
        </a:p>
      </dgm:t>
    </dgm:pt>
    <dgm:pt modelId="{8C262F58-75C2-45A6-AA57-1F3CFE0C798A}" type="sibTrans" cxnId="{5EC32461-6D5F-4248-9CF8-003665AC2FD6}">
      <dgm:prSet/>
      <dgm:spPr/>
      <dgm:t>
        <a:bodyPr/>
        <a:lstStyle/>
        <a:p>
          <a:endParaRPr lang="en-US"/>
        </a:p>
      </dgm:t>
    </dgm:pt>
    <dgm:pt modelId="{050FDE27-13F7-480E-B7F0-C252A5B7F0E0}">
      <dgm:prSet custT="1"/>
      <dgm:spPr/>
      <dgm:t>
        <a:bodyPr/>
        <a:lstStyle/>
        <a:p>
          <a:r>
            <a:rPr lang="en-US" sz="1600"/>
            <a:t>Achieve minimum 60% accuracy in verbal aggression detection</a:t>
          </a:r>
        </a:p>
      </dgm:t>
    </dgm:pt>
    <dgm:pt modelId="{1E69CF78-6E02-4C8C-876A-3375E2253D43}" type="parTrans" cxnId="{50A54E16-0D3F-41E1-BA24-6384BE6F07BE}">
      <dgm:prSet/>
      <dgm:spPr/>
      <dgm:t>
        <a:bodyPr/>
        <a:lstStyle/>
        <a:p>
          <a:endParaRPr lang="en-US"/>
        </a:p>
      </dgm:t>
    </dgm:pt>
    <dgm:pt modelId="{D64A4DAE-FB8A-4B89-9728-7A50D6B85D42}" type="sibTrans" cxnId="{50A54E16-0D3F-41E1-BA24-6384BE6F07BE}">
      <dgm:prSet/>
      <dgm:spPr/>
      <dgm:t>
        <a:bodyPr/>
        <a:lstStyle/>
        <a:p>
          <a:endParaRPr lang="en-US"/>
        </a:p>
      </dgm:t>
    </dgm:pt>
    <dgm:pt modelId="{9F70CF3C-2D5F-4AB4-AD9B-DFDF14669D43}">
      <dgm:prSet/>
      <dgm:spPr/>
      <dgm:t>
        <a:bodyPr/>
        <a:lstStyle/>
        <a:p>
          <a:r>
            <a:rPr lang="en-US"/>
            <a:t>Implement</a:t>
          </a:r>
        </a:p>
      </dgm:t>
    </dgm:pt>
    <dgm:pt modelId="{86575162-71E4-4877-9604-40BBCEB038CF}" type="parTrans" cxnId="{299C0802-9A94-4A13-9A5C-F86DE65185D1}">
      <dgm:prSet/>
      <dgm:spPr/>
      <dgm:t>
        <a:bodyPr/>
        <a:lstStyle/>
        <a:p>
          <a:endParaRPr lang="en-US"/>
        </a:p>
      </dgm:t>
    </dgm:pt>
    <dgm:pt modelId="{E4A1C223-EBDA-4E21-AB42-51453B0943D8}" type="sibTrans" cxnId="{299C0802-9A94-4A13-9A5C-F86DE65185D1}">
      <dgm:prSet/>
      <dgm:spPr/>
      <dgm:t>
        <a:bodyPr/>
        <a:lstStyle/>
        <a:p>
          <a:endParaRPr lang="en-US"/>
        </a:p>
      </dgm:t>
    </dgm:pt>
    <dgm:pt modelId="{DA444388-4952-4299-906C-67A271A8A70E}">
      <dgm:prSet custT="1"/>
      <dgm:spPr/>
      <dgm:t>
        <a:bodyPr/>
        <a:lstStyle/>
        <a:p>
          <a:r>
            <a:rPr lang="en-US" sz="1800"/>
            <a:t>Implement detector in web application</a:t>
          </a:r>
        </a:p>
      </dgm:t>
    </dgm:pt>
    <dgm:pt modelId="{073C187A-E81B-4402-B23D-754123D3FFD5}" type="parTrans" cxnId="{35DB4CBA-90EA-405F-8838-734238B2E526}">
      <dgm:prSet/>
      <dgm:spPr/>
      <dgm:t>
        <a:bodyPr/>
        <a:lstStyle/>
        <a:p>
          <a:endParaRPr lang="en-US"/>
        </a:p>
      </dgm:t>
    </dgm:pt>
    <dgm:pt modelId="{8E490E58-E737-44B3-B26C-03E7F8B0573D}" type="sibTrans" cxnId="{35DB4CBA-90EA-405F-8838-734238B2E526}">
      <dgm:prSet/>
      <dgm:spPr/>
      <dgm:t>
        <a:bodyPr/>
        <a:lstStyle/>
        <a:p>
          <a:endParaRPr lang="en-US"/>
        </a:p>
      </dgm:t>
    </dgm:pt>
    <dgm:pt modelId="{7D06595D-DDDA-4CA1-9FD3-C9ED27EA90D5}" type="pres">
      <dgm:prSet presAssocID="{5ACC9C91-86D4-45DE-AC2F-3167A9B8A67B}" presName="Name0" presStyleCnt="0">
        <dgm:presLayoutVars>
          <dgm:dir/>
          <dgm:animLvl val="lvl"/>
          <dgm:resizeHandles val="exact"/>
        </dgm:presLayoutVars>
      </dgm:prSet>
      <dgm:spPr/>
    </dgm:pt>
    <dgm:pt modelId="{51982E62-68F0-424D-B511-4CCBA58EC9A6}" type="pres">
      <dgm:prSet presAssocID="{9F70CF3C-2D5F-4AB4-AD9B-DFDF14669D43}" presName="boxAndChildren" presStyleCnt="0"/>
      <dgm:spPr/>
    </dgm:pt>
    <dgm:pt modelId="{8B0BDFDA-856E-404D-A72E-34CA6CCA7C0E}" type="pres">
      <dgm:prSet presAssocID="{9F70CF3C-2D5F-4AB4-AD9B-DFDF14669D43}" presName="parentTextBox" presStyleLbl="alignNode1" presStyleIdx="0" presStyleCnt="5"/>
      <dgm:spPr/>
    </dgm:pt>
    <dgm:pt modelId="{17B17A0E-289D-4CA4-AD18-95E74E603DBA}" type="pres">
      <dgm:prSet presAssocID="{9F70CF3C-2D5F-4AB4-AD9B-DFDF14669D43}" presName="descendantBox" presStyleLbl="bgAccFollowNode1" presStyleIdx="0" presStyleCnt="5"/>
      <dgm:spPr/>
    </dgm:pt>
    <dgm:pt modelId="{63410186-E7B5-46F1-83F7-A59D4ADBFA53}" type="pres">
      <dgm:prSet presAssocID="{8C262F58-75C2-45A6-AA57-1F3CFE0C798A}" presName="sp" presStyleCnt="0"/>
      <dgm:spPr/>
    </dgm:pt>
    <dgm:pt modelId="{B9EBCBE8-A2DE-43D5-A369-776727CC93C8}" type="pres">
      <dgm:prSet presAssocID="{78C02811-1398-4E25-8BFF-8D6450E08749}" presName="arrowAndChildren" presStyleCnt="0"/>
      <dgm:spPr/>
    </dgm:pt>
    <dgm:pt modelId="{201DF4A9-4489-4585-9F2B-3EE53C06C946}" type="pres">
      <dgm:prSet presAssocID="{78C02811-1398-4E25-8BFF-8D6450E08749}" presName="parentTextArrow" presStyleLbl="node1" presStyleIdx="0" presStyleCnt="0"/>
      <dgm:spPr/>
    </dgm:pt>
    <dgm:pt modelId="{E8610945-F903-4E09-91AD-F8AA8EF1E135}" type="pres">
      <dgm:prSet presAssocID="{78C02811-1398-4E25-8BFF-8D6450E08749}" presName="arrow" presStyleLbl="alignNode1" presStyleIdx="1" presStyleCnt="5"/>
      <dgm:spPr/>
    </dgm:pt>
    <dgm:pt modelId="{86D932A6-CFA6-4658-A922-E40E05A2B471}" type="pres">
      <dgm:prSet presAssocID="{78C02811-1398-4E25-8BFF-8D6450E08749}" presName="descendantArrow" presStyleLbl="bgAccFollowNode1" presStyleIdx="1" presStyleCnt="5"/>
      <dgm:spPr/>
    </dgm:pt>
    <dgm:pt modelId="{241CBA72-EA91-459A-B757-5AB7133A98C2}" type="pres">
      <dgm:prSet presAssocID="{A9C7CB5C-3174-43C0-873C-D25D7604CC78}" presName="sp" presStyleCnt="0"/>
      <dgm:spPr/>
    </dgm:pt>
    <dgm:pt modelId="{6608163D-F8BC-4F88-A267-7F7AE8BB3119}" type="pres">
      <dgm:prSet presAssocID="{6BD3A260-CE41-4B79-B145-D4E6B2E2368E}" presName="arrowAndChildren" presStyleCnt="0"/>
      <dgm:spPr/>
    </dgm:pt>
    <dgm:pt modelId="{9AB3D79B-90B0-4F56-AA6E-92F0CBC7E363}" type="pres">
      <dgm:prSet presAssocID="{6BD3A260-CE41-4B79-B145-D4E6B2E2368E}" presName="parentTextArrow" presStyleLbl="node1" presStyleIdx="0" presStyleCnt="0"/>
      <dgm:spPr/>
    </dgm:pt>
    <dgm:pt modelId="{22935BB2-4415-4112-A79C-E38CFB984B73}" type="pres">
      <dgm:prSet presAssocID="{6BD3A260-CE41-4B79-B145-D4E6B2E2368E}" presName="arrow" presStyleLbl="alignNode1" presStyleIdx="2" presStyleCnt="5"/>
      <dgm:spPr/>
    </dgm:pt>
    <dgm:pt modelId="{FBCD7246-CDAC-4ADE-AFD0-73B05B632A12}" type="pres">
      <dgm:prSet presAssocID="{6BD3A260-CE41-4B79-B145-D4E6B2E2368E}" presName="descendantArrow" presStyleLbl="bgAccFollowNode1" presStyleIdx="2" presStyleCnt="5"/>
      <dgm:spPr/>
    </dgm:pt>
    <dgm:pt modelId="{EF35FEFF-E4F1-4D7F-80E4-79BDEDB3BBAF}" type="pres">
      <dgm:prSet presAssocID="{9EBE1298-8054-4F57-9697-F51E38CE88B3}" presName="sp" presStyleCnt="0"/>
      <dgm:spPr/>
    </dgm:pt>
    <dgm:pt modelId="{6C3865BA-D50F-4283-BE76-626EDDB2CEDD}" type="pres">
      <dgm:prSet presAssocID="{B81B21A4-30DE-42CD-8845-D725F50EB20A}" presName="arrowAndChildren" presStyleCnt="0"/>
      <dgm:spPr/>
    </dgm:pt>
    <dgm:pt modelId="{0F09DCEC-D2F3-4DAB-A45E-069EE02D8EAF}" type="pres">
      <dgm:prSet presAssocID="{B81B21A4-30DE-42CD-8845-D725F50EB20A}" presName="parentTextArrow" presStyleLbl="node1" presStyleIdx="0" presStyleCnt="0"/>
      <dgm:spPr/>
    </dgm:pt>
    <dgm:pt modelId="{13BB0D61-C342-4FC8-AAED-181D11EB3970}" type="pres">
      <dgm:prSet presAssocID="{B81B21A4-30DE-42CD-8845-D725F50EB20A}" presName="arrow" presStyleLbl="alignNode1" presStyleIdx="3" presStyleCnt="5"/>
      <dgm:spPr/>
    </dgm:pt>
    <dgm:pt modelId="{CF1309AA-704F-4A1D-BDCC-EC634CFF1A0F}" type="pres">
      <dgm:prSet presAssocID="{B81B21A4-30DE-42CD-8845-D725F50EB20A}" presName="descendantArrow" presStyleLbl="bgAccFollowNode1" presStyleIdx="3" presStyleCnt="5"/>
      <dgm:spPr/>
    </dgm:pt>
    <dgm:pt modelId="{7EFD29CB-0D8A-4D71-9C04-FD035FD7AF50}" type="pres">
      <dgm:prSet presAssocID="{C35F1ED5-0A9A-4C68-9FD9-940BC20DDF64}" presName="sp" presStyleCnt="0"/>
      <dgm:spPr/>
    </dgm:pt>
    <dgm:pt modelId="{DFB665B3-AD20-4A9F-A6CF-E85BC7AE3327}" type="pres">
      <dgm:prSet presAssocID="{34FE5465-276F-4412-9F1C-F40831DE48A7}" presName="arrowAndChildren" presStyleCnt="0"/>
      <dgm:spPr/>
    </dgm:pt>
    <dgm:pt modelId="{BA4E9122-7BE8-403D-98A8-D5FBAEB5A746}" type="pres">
      <dgm:prSet presAssocID="{34FE5465-276F-4412-9F1C-F40831DE48A7}" presName="parentTextArrow" presStyleLbl="node1" presStyleIdx="0" presStyleCnt="0"/>
      <dgm:spPr/>
    </dgm:pt>
    <dgm:pt modelId="{8C8C062C-AF8C-45E2-A51D-25DEFAE340C6}" type="pres">
      <dgm:prSet presAssocID="{34FE5465-276F-4412-9F1C-F40831DE48A7}" presName="arrow" presStyleLbl="alignNode1" presStyleIdx="4" presStyleCnt="5"/>
      <dgm:spPr/>
    </dgm:pt>
    <dgm:pt modelId="{D2AD6698-3F7A-4B89-8AA3-120B43FC0D3B}" type="pres">
      <dgm:prSet presAssocID="{34FE5465-276F-4412-9F1C-F40831DE48A7}" presName="descendantArrow" presStyleLbl="bgAccFollowNode1" presStyleIdx="4" presStyleCnt="5"/>
      <dgm:spPr/>
    </dgm:pt>
  </dgm:ptLst>
  <dgm:cxnLst>
    <dgm:cxn modelId="{299C0802-9A94-4A13-9A5C-F86DE65185D1}" srcId="{5ACC9C91-86D4-45DE-AC2F-3167A9B8A67B}" destId="{9F70CF3C-2D5F-4AB4-AD9B-DFDF14669D43}" srcOrd="4" destOrd="0" parTransId="{86575162-71E4-4877-9604-40BBCEB038CF}" sibTransId="{E4A1C223-EBDA-4E21-AB42-51453B0943D8}"/>
    <dgm:cxn modelId="{10EEC014-7FE7-447F-9603-3A1E87FF0970}" srcId="{5ACC9C91-86D4-45DE-AC2F-3167A9B8A67B}" destId="{B81B21A4-30DE-42CD-8845-D725F50EB20A}" srcOrd="1" destOrd="0" parTransId="{075D5A92-C749-4A29-A82B-ACB88B59E329}" sibTransId="{9EBE1298-8054-4F57-9697-F51E38CE88B3}"/>
    <dgm:cxn modelId="{50A54E16-0D3F-41E1-BA24-6384BE6F07BE}" srcId="{78C02811-1398-4E25-8BFF-8D6450E08749}" destId="{050FDE27-13F7-480E-B7F0-C252A5B7F0E0}" srcOrd="0" destOrd="0" parTransId="{1E69CF78-6E02-4C8C-876A-3375E2253D43}" sibTransId="{D64A4DAE-FB8A-4B89-9728-7A50D6B85D42}"/>
    <dgm:cxn modelId="{B82A691D-7D5F-431A-98B2-E0004741FC56}" srcId="{34FE5465-276F-4412-9F1C-F40831DE48A7}" destId="{84425057-69BB-412C-AA29-A1D5F9F0B6DC}" srcOrd="0" destOrd="0" parTransId="{CBF3EAE4-D4C7-4421-B3CA-D2B3B0C51027}" sibTransId="{FAB15240-9FDF-4364-A288-34CE9EA7F861}"/>
    <dgm:cxn modelId="{164EAA36-CFD7-473B-9E72-F28D31D65EBB}" type="presOf" srcId="{5ACC9C91-86D4-45DE-AC2F-3167A9B8A67B}" destId="{7D06595D-DDDA-4CA1-9FD3-C9ED27EA90D5}" srcOrd="0" destOrd="0" presId="urn:microsoft.com/office/officeart/2016/7/layout/VerticalDownArrowProcess"/>
    <dgm:cxn modelId="{4100FB39-AD73-47D0-A9BA-EE3184BF8B48}" srcId="{5ACC9C91-86D4-45DE-AC2F-3167A9B8A67B}" destId="{6BD3A260-CE41-4B79-B145-D4E6B2E2368E}" srcOrd="2" destOrd="0" parTransId="{932695D2-D3DC-4831-B191-BAE0918269D1}" sibTransId="{A9C7CB5C-3174-43C0-873C-D25D7604CC78}"/>
    <dgm:cxn modelId="{E73BFE3D-6AFE-429A-94AB-A7AFE30D9454}" type="presOf" srcId="{050FDE27-13F7-480E-B7F0-C252A5B7F0E0}" destId="{86D932A6-CFA6-4658-A922-E40E05A2B471}" srcOrd="0" destOrd="0" presId="urn:microsoft.com/office/officeart/2016/7/layout/VerticalDownArrowProcess"/>
    <dgm:cxn modelId="{EFC22B3F-E373-408D-8C3A-5B1E145FDAAA}" type="presOf" srcId="{B81B21A4-30DE-42CD-8845-D725F50EB20A}" destId="{0F09DCEC-D2F3-4DAB-A45E-069EE02D8EAF}" srcOrd="0" destOrd="0" presId="urn:microsoft.com/office/officeart/2016/7/layout/VerticalDownArrowProcess"/>
    <dgm:cxn modelId="{3302605C-FC4C-4DD1-8141-8F8150394B24}" type="presOf" srcId="{78C02811-1398-4E25-8BFF-8D6450E08749}" destId="{201DF4A9-4489-4585-9F2B-3EE53C06C946}" srcOrd="0" destOrd="0" presId="urn:microsoft.com/office/officeart/2016/7/layout/VerticalDownArrowProcess"/>
    <dgm:cxn modelId="{66013560-1A6C-4357-A9AB-47B6E44AA828}" type="presOf" srcId="{78C02811-1398-4E25-8BFF-8D6450E08749}" destId="{E8610945-F903-4E09-91AD-F8AA8EF1E135}" srcOrd="1" destOrd="0" presId="urn:microsoft.com/office/officeart/2016/7/layout/VerticalDownArrowProcess"/>
    <dgm:cxn modelId="{5EC32461-6D5F-4248-9CF8-003665AC2FD6}" srcId="{5ACC9C91-86D4-45DE-AC2F-3167A9B8A67B}" destId="{78C02811-1398-4E25-8BFF-8D6450E08749}" srcOrd="3" destOrd="0" parTransId="{03813028-3248-4C72-9B60-BCC75A63D9A1}" sibTransId="{8C262F58-75C2-45A6-AA57-1F3CFE0C798A}"/>
    <dgm:cxn modelId="{E30EBB62-42D3-4820-9EAE-64F6CF3F431E}" type="presOf" srcId="{9F70CF3C-2D5F-4AB4-AD9B-DFDF14669D43}" destId="{8B0BDFDA-856E-404D-A72E-34CA6CCA7C0E}" srcOrd="0" destOrd="0" presId="urn:microsoft.com/office/officeart/2016/7/layout/VerticalDownArrowProcess"/>
    <dgm:cxn modelId="{63DBE68D-5404-4C48-99A3-29CA0A1EF3A3}" srcId="{5ACC9C91-86D4-45DE-AC2F-3167A9B8A67B}" destId="{34FE5465-276F-4412-9F1C-F40831DE48A7}" srcOrd="0" destOrd="0" parTransId="{A277F644-595D-46D9-A140-896A7E208B50}" sibTransId="{C35F1ED5-0A9A-4C68-9FD9-940BC20DDF64}"/>
    <dgm:cxn modelId="{FC796D95-4476-4ADB-AF0E-F21E2B52A650}" type="presOf" srcId="{34FE5465-276F-4412-9F1C-F40831DE48A7}" destId="{BA4E9122-7BE8-403D-98A8-D5FBAEB5A746}" srcOrd="0" destOrd="0" presId="urn:microsoft.com/office/officeart/2016/7/layout/VerticalDownArrowProcess"/>
    <dgm:cxn modelId="{6AF0839B-7435-4AB2-99E2-57C89741A4D4}" type="presOf" srcId="{9021CA07-1E28-4633-A1A9-516754AFA6C2}" destId="{FBCD7246-CDAC-4ADE-AFD0-73B05B632A12}" srcOrd="0" destOrd="0" presId="urn:microsoft.com/office/officeart/2016/7/layout/VerticalDownArrowProcess"/>
    <dgm:cxn modelId="{4105FCA4-B98F-4153-99CC-D9FAAF0E50C6}" srcId="{6BD3A260-CE41-4B79-B145-D4E6B2E2368E}" destId="{9021CA07-1E28-4633-A1A9-516754AFA6C2}" srcOrd="0" destOrd="0" parTransId="{8C1F882E-F206-4146-99A0-1ABB634AF78D}" sibTransId="{61AED3C1-8421-4B1C-9D91-9B6E35792B4D}"/>
    <dgm:cxn modelId="{35DB4CBA-90EA-405F-8838-734238B2E526}" srcId="{9F70CF3C-2D5F-4AB4-AD9B-DFDF14669D43}" destId="{DA444388-4952-4299-906C-67A271A8A70E}" srcOrd="0" destOrd="0" parTransId="{073C187A-E81B-4402-B23D-754123D3FFD5}" sibTransId="{8E490E58-E737-44B3-B26C-03E7F8B0573D}"/>
    <dgm:cxn modelId="{1B6F7EBA-8AE1-4354-B624-1D0C2BD75B31}" type="presOf" srcId="{6BD3A260-CE41-4B79-B145-D4E6B2E2368E}" destId="{9AB3D79B-90B0-4F56-AA6E-92F0CBC7E363}" srcOrd="0" destOrd="0" presId="urn:microsoft.com/office/officeart/2016/7/layout/VerticalDownArrowProcess"/>
    <dgm:cxn modelId="{D1CCA5BB-6804-4BC0-9122-DF87088357A5}" type="presOf" srcId="{DA444388-4952-4299-906C-67A271A8A70E}" destId="{17B17A0E-289D-4CA4-AD18-95E74E603DBA}" srcOrd="0" destOrd="0" presId="urn:microsoft.com/office/officeart/2016/7/layout/VerticalDownArrowProcess"/>
    <dgm:cxn modelId="{6DC0E9C4-9D65-473F-917C-506A1E81F0EC}" type="presOf" srcId="{B81B21A4-30DE-42CD-8845-D725F50EB20A}" destId="{13BB0D61-C342-4FC8-AAED-181D11EB3970}" srcOrd="1" destOrd="0" presId="urn:microsoft.com/office/officeart/2016/7/layout/VerticalDownArrowProcess"/>
    <dgm:cxn modelId="{BCD601CD-41C7-4A6B-8263-F007726B4FBF}" type="presOf" srcId="{34FE5465-276F-4412-9F1C-F40831DE48A7}" destId="{8C8C062C-AF8C-45E2-A51D-25DEFAE340C6}" srcOrd="1" destOrd="0" presId="urn:microsoft.com/office/officeart/2016/7/layout/VerticalDownArrowProcess"/>
    <dgm:cxn modelId="{57FF48D9-CCC2-4BF4-A5ED-FBF1AE99B2FE}" type="presOf" srcId="{9370F411-A83B-42DA-8F0C-BF177A5B6AAE}" destId="{CF1309AA-704F-4A1D-BDCC-EC634CFF1A0F}" srcOrd="0" destOrd="0" presId="urn:microsoft.com/office/officeart/2016/7/layout/VerticalDownArrowProcess"/>
    <dgm:cxn modelId="{34CD3BDE-3CFC-4820-8E2A-17E01903FCF6}" type="presOf" srcId="{84425057-69BB-412C-AA29-A1D5F9F0B6DC}" destId="{D2AD6698-3F7A-4B89-8AA3-120B43FC0D3B}" srcOrd="0" destOrd="0" presId="urn:microsoft.com/office/officeart/2016/7/layout/VerticalDownArrowProcess"/>
    <dgm:cxn modelId="{69A991E6-84DB-4BBF-8390-92B1C4976DDB}" type="presOf" srcId="{6BD3A260-CE41-4B79-B145-D4E6B2E2368E}" destId="{22935BB2-4415-4112-A79C-E38CFB984B73}" srcOrd="1" destOrd="0" presId="urn:microsoft.com/office/officeart/2016/7/layout/VerticalDownArrowProcess"/>
    <dgm:cxn modelId="{8FD502F8-00DC-41A3-8F98-7A2803D64DAA}" srcId="{B81B21A4-30DE-42CD-8845-D725F50EB20A}" destId="{9370F411-A83B-42DA-8F0C-BF177A5B6AAE}" srcOrd="0" destOrd="0" parTransId="{7998CCE5-C9C4-495A-A936-BBA3A50168E5}" sibTransId="{4C075FD7-E895-4DBC-8B30-522E66642BF2}"/>
    <dgm:cxn modelId="{C647F83D-BF91-4963-9A1D-4BA20EF70A50}" type="presParOf" srcId="{7D06595D-DDDA-4CA1-9FD3-C9ED27EA90D5}" destId="{51982E62-68F0-424D-B511-4CCBA58EC9A6}" srcOrd="0" destOrd="0" presId="urn:microsoft.com/office/officeart/2016/7/layout/VerticalDownArrowProcess"/>
    <dgm:cxn modelId="{07FFAD3C-A1BF-4459-A3BB-0C5984B4B6AB}" type="presParOf" srcId="{51982E62-68F0-424D-B511-4CCBA58EC9A6}" destId="{8B0BDFDA-856E-404D-A72E-34CA6CCA7C0E}" srcOrd="0" destOrd="0" presId="urn:microsoft.com/office/officeart/2016/7/layout/VerticalDownArrowProcess"/>
    <dgm:cxn modelId="{6A3E908D-25E6-486B-BA0D-A23111E55932}" type="presParOf" srcId="{51982E62-68F0-424D-B511-4CCBA58EC9A6}" destId="{17B17A0E-289D-4CA4-AD18-95E74E603DBA}" srcOrd="1" destOrd="0" presId="urn:microsoft.com/office/officeart/2016/7/layout/VerticalDownArrowProcess"/>
    <dgm:cxn modelId="{08DA7D1C-38BF-40E1-9C89-11C3044E1FCE}" type="presParOf" srcId="{7D06595D-DDDA-4CA1-9FD3-C9ED27EA90D5}" destId="{63410186-E7B5-46F1-83F7-A59D4ADBFA53}" srcOrd="1" destOrd="0" presId="urn:microsoft.com/office/officeart/2016/7/layout/VerticalDownArrowProcess"/>
    <dgm:cxn modelId="{44F8B54D-FCE4-4E9D-BD88-98131806BC93}" type="presParOf" srcId="{7D06595D-DDDA-4CA1-9FD3-C9ED27EA90D5}" destId="{B9EBCBE8-A2DE-43D5-A369-776727CC93C8}" srcOrd="2" destOrd="0" presId="urn:microsoft.com/office/officeart/2016/7/layout/VerticalDownArrowProcess"/>
    <dgm:cxn modelId="{7882D3B2-EBAD-4959-8632-21C3B3357D57}" type="presParOf" srcId="{B9EBCBE8-A2DE-43D5-A369-776727CC93C8}" destId="{201DF4A9-4489-4585-9F2B-3EE53C06C946}" srcOrd="0" destOrd="0" presId="urn:microsoft.com/office/officeart/2016/7/layout/VerticalDownArrowProcess"/>
    <dgm:cxn modelId="{9549CD7C-0459-4110-93E9-4750E5FDEDDF}" type="presParOf" srcId="{B9EBCBE8-A2DE-43D5-A369-776727CC93C8}" destId="{E8610945-F903-4E09-91AD-F8AA8EF1E135}" srcOrd="1" destOrd="0" presId="urn:microsoft.com/office/officeart/2016/7/layout/VerticalDownArrowProcess"/>
    <dgm:cxn modelId="{F14A8E2F-EBD3-4DDD-A701-29A9589CD699}" type="presParOf" srcId="{B9EBCBE8-A2DE-43D5-A369-776727CC93C8}" destId="{86D932A6-CFA6-4658-A922-E40E05A2B471}" srcOrd="2" destOrd="0" presId="urn:microsoft.com/office/officeart/2016/7/layout/VerticalDownArrowProcess"/>
    <dgm:cxn modelId="{C653532D-708A-471B-A6EF-BFCCAF85243C}" type="presParOf" srcId="{7D06595D-DDDA-4CA1-9FD3-C9ED27EA90D5}" destId="{241CBA72-EA91-459A-B757-5AB7133A98C2}" srcOrd="3" destOrd="0" presId="urn:microsoft.com/office/officeart/2016/7/layout/VerticalDownArrowProcess"/>
    <dgm:cxn modelId="{A43D8310-0B6E-435F-86E1-CE639291CBBE}" type="presParOf" srcId="{7D06595D-DDDA-4CA1-9FD3-C9ED27EA90D5}" destId="{6608163D-F8BC-4F88-A267-7F7AE8BB3119}" srcOrd="4" destOrd="0" presId="urn:microsoft.com/office/officeart/2016/7/layout/VerticalDownArrowProcess"/>
    <dgm:cxn modelId="{49AB8D9C-5EEE-40B7-B7A3-05E9F772EF15}" type="presParOf" srcId="{6608163D-F8BC-4F88-A267-7F7AE8BB3119}" destId="{9AB3D79B-90B0-4F56-AA6E-92F0CBC7E363}" srcOrd="0" destOrd="0" presId="urn:microsoft.com/office/officeart/2016/7/layout/VerticalDownArrowProcess"/>
    <dgm:cxn modelId="{3D37219A-5A08-400A-BF60-FDEE5C3F9C24}" type="presParOf" srcId="{6608163D-F8BC-4F88-A267-7F7AE8BB3119}" destId="{22935BB2-4415-4112-A79C-E38CFB984B73}" srcOrd="1" destOrd="0" presId="urn:microsoft.com/office/officeart/2016/7/layout/VerticalDownArrowProcess"/>
    <dgm:cxn modelId="{66200D6F-2221-41AE-908C-6789F9F0E2B5}" type="presParOf" srcId="{6608163D-F8BC-4F88-A267-7F7AE8BB3119}" destId="{FBCD7246-CDAC-4ADE-AFD0-73B05B632A12}" srcOrd="2" destOrd="0" presId="urn:microsoft.com/office/officeart/2016/7/layout/VerticalDownArrowProcess"/>
    <dgm:cxn modelId="{0F9B2936-4A63-4081-9775-E5092A91C38F}" type="presParOf" srcId="{7D06595D-DDDA-4CA1-9FD3-C9ED27EA90D5}" destId="{EF35FEFF-E4F1-4D7F-80E4-79BDEDB3BBAF}" srcOrd="5" destOrd="0" presId="urn:microsoft.com/office/officeart/2016/7/layout/VerticalDownArrowProcess"/>
    <dgm:cxn modelId="{042C1701-CD9B-4FA4-9685-5E82B046BF24}" type="presParOf" srcId="{7D06595D-DDDA-4CA1-9FD3-C9ED27EA90D5}" destId="{6C3865BA-D50F-4283-BE76-626EDDB2CEDD}" srcOrd="6" destOrd="0" presId="urn:microsoft.com/office/officeart/2016/7/layout/VerticalDownArrowProcess"/>
    <dgm:cxn modelId="{B64D8592-22DA-48DC-9D04-1858C625B771}" type="presParOf" srcId="{6C3865BA-D50F-4283-BE76-626EDDB2CEDD}" destId="{0F09DCEC-D2F3-4DAB-A45E-069EE02D8EAF}" srcOrd="0" destOrd="0" presId="urn:microsoft.com/office/officeart/2016/7/layout/VerticalDownArrowProcess"/>
    <dgm:cxn modelId="{3FEDEA3B-CD8B-47F7-AA4B-2619879E7FFD}" type="presParOf" srcId="{6C3865BA-D50F-4283-BE76-626EDDB2CEDD}" destId="{13BB0D61-C342-4FC8-AAED-181D11EB3970}" srcOrd="1" destOrd="0" presId="urn:microsoft.com/office/officeart/2016/7/layout/VerticalDownArrowProcess"/>
    <dgm:cxn modelId="{21889614-44BB-49F0-8D50-94746DB91983}" type="presParOf" srcId="{6C3865BA-D50F-4283-BE76-626EDDB2CEDD}" destId="{CF1309AA-704F-4A1D-BDCC-EC634CFF1A0F}" srcOrd="2" destOrd="0" presId="urn:microsoft.com/office/officeart/2016/7/layout/VerticalDownArrowProcess"/>
    <dgm:cxn modelId="{720992FB-5B4B-4F00-9C84-8DDDAB852926}" type="presParOf" srcId="{7D06595D-DDDA-4CA1-9FD3-C9ED27EA90D5}" destId="{7EFD29CB-0D8A-4D71-9C04-FD035FD7AF50}" srcOrd="7" destOrd="0" presId="urn:microsoft.com/office/officeart/2016/7/layout/VerticalDownArrowProcess"/>
    <dgm:cxn modelId="{587B517D-B2A6-4CD7-8E90-5B668D78D47C}" type="presParOf" srcId="{7D06595D-DDDA-4CA1-9FD3-C9ED27EA90D5}" destId="{DFB665B3-AD20-4A9F-A6CF-E85BC7AE3327}" srcOrd="8" destOrd="0" presId="urn:microsoft.com/office/officeart/2016/7/layout/VerticalDownArrowProcess"/>
    <dgm:cxn modelId="{964AD413-50DC-4D39-A2D2-5955F66D61A1}" type="presParOf" srcId="{DFB665B3-AD20-4A9F-A6CF-E85BC7AE3327}" destId="{BA4E9122-7BE8-403D-98A8-D5FBAEB5A746}" srcOrd="0" destOrd="0" presId="urn:microsoft.com/office/officeart/2016/7/layout/VerticalDownArrowProcess"/>
    <dgm:cxn modelId="{02FB8D20-9EFA-4DCC-B0EE-5C640D243433}" type="presParOf" srcId="{DFB665B3-AD20-4A9F-A6CF-E85BC7AE3327}" destId="{8C8C062C-AF8C-45E2-A51D-25DEFAE340C6}" srcOrd="1" destOrd="0" presId="urn:microsoft.com/office/officeart/2016/7/layout/VerticalDownArrowProcess"/>
    <dgm:cxn modelId="{E610B424-AA4F-401D-92DA-7E2AA39DA442}" type="presParOf" srcId="{DFB665B3-AD20-4A9F-A6CF-E85BC7AE3327}" destId="{D2AD6698-3F7A-4B89-8AA3-120B43FC0D3B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8742C6-F308-4235-816F-7402A0BC751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C3D8B17-7453-4305-A465-3AC851518E0E}">
      <dgm:prSet/>
      <dgm:spPr/>
      <dgm:t>
        <a:bodyPr/>
        <a:lstStyle/>
        <a:p>
          <a:r>
            <a:rPr lang="en-US"/>
            <a:t>Secure Cloud Compute Environment</a:t>
          </a:r>
        </a:p>
      </dgm:t>
    </dgm:pt>
    <dgm:pt modelId="{69402407-EA1A-4718-9442-77CC9E935B02}" type="parTrans" cxnId="{762D796D-F6EF-4F63-A98A-79147F013E2A}">
      <dgm:prSet/>
      <dgm:spPr/>
      <dgm:t>
        <a:bodyPr/>
        <a:lstStyle/>
        <a:p>
          <a:endParaRPr lang="en-US"/>
        </a:p>
      </dgm:t>
    </dgm:pt>
    <dgm:pt modelId="{B6F1CD59-5EEE-4615-AD59-3140CAD16063}" type="sibTrans" cxnId="{762D796D-F6EF-4F63-A98A-79147F013E2A}">
      <dgm:prSet/>
      <dgm:spPr/>
      <dgm:t>
        <a:bodyPr/>
        <a:lstStyle/>
        <a:p>
          <a:endParaRPr lang="en-US"/>
        </a:p>
      </dgm:t>
    </dgm:pt>
    <dgm:pt modelId="{B5EB6064-185C-4149-963D-2DE88FEA0E26}">
      <dgm:prSet/>
      <dgm:spPr/>
      <dgm:t>
        <a:bodyPr/>
        <a:lstStyle/>
        <a:p>
          <a:r>
            <a:rPr lang="en-US"/>
            <a:t>GitHub connected to EC2 instance</a:t>
          </a:r>
        </a:p>
      </dgm:t>
    </dgm:pt>
    <dgm:pt modelId="{D6984CBC-5C2B-4698-867F-B59D78558640}" type="parTrans" cxnId="{35AFCE46-317D-4654-8088-07BCCDAACD4E}">
      <dgm:prSet/>
      <dgm:spPr/>
      <dgm:t>
        <a:bodyPr/>
        <a:lstStyle/>
        <a:p>
          <a:endParaRPr lang="en-US"/>
        </a:p>
      </dgm:t>
    </dgm:pt>
    <dgm:pt modelId="{ABFD2F7D-B90D-405E-85E4-B9F9EAAA4682}" type="sibTrans" cxnId="{35AFCE46-317D-4654-8088-07BCCDAACD4E}">
      <dgm:prSet/>
      <dgm:spPr/>
      <dgm:t>
        <a:bodyPr/>
        <a:lstStyle/>
        <a:p>
          <a:endParaRPr lang="en-US"/>
        </a:p>
      </dgm:t>
    </dgm:pt>
    <dgm:pt modelId="{560B21BE-7CCE-4073-8E3D-12EA190CDFC4}">
      <dgm:prSet/>
      <dgm:spPr/>
      <dgm:t>
        <a:bodyPr/>
        <a:lstStyle/>
        <a:p>
          <a:r>
            <a:rPr lang="en-US"/>
            <a:t>Artifacts on EC2 instance:</a:t>
          </a:r>
        </a:p>
      </dgm:t>
    </dgm:pt>
    <dgm:pt modelId="{75D0A6C4-A932-492F-8568-C76801F58D8C}" type="parTrans" cxnId="{4CA3D534-5002-4CE9-AE84-CD775A97D869}">
      <dgm:prSet/>
      <dgm:spPr/>
      <dgm:t>
        <a:bodyPr/>
        <a:lstStyle/>
        <a:p>
          <a:endParaRPr lang="en-US"/>
        </a:p>
      </dgm:t>
    </dgm:pt>
    <dgm:pt modelId="{FEBA82E2-3C2E-4340-93D2-C4D8C97E690A}" type="sibTrans" cxnId="{4CA3D534-5002-4CE9-AE84-CD775A97D869}">
      <dgm:prSet/>
      <dgm:spPr/>
      <dgm:t>
        <a:bodyPr/>
        <a:lstStyle/>
        <a:p>
          <a:endParaRPr lang="en-US"/>
        </a:p>
      </dgm:t>
    </dgm:pt>
    <dgm:pt modelId="{C25053B5-C824-463A-A4DA-A96D8D4BE759}">
      <dgm:prSet/>
      <dgm:spPr/>
      <dgm:t>
        <a:bodyPr/>
        <a:lstStyle/>
        <a:p>
          <a:r>
            <a:rPr lang="en-US"/>
            <a:t>Version control </a:t>
          </a:r>
        </a:p>
      </dgm:t>
    </dgm:pt>
    <dgm:pt modelId="{E40983CA-C10E-4A10-B010-65EA6B09054A}" type="parTrans" cxnId="{21A61E8D-ECEA-4D48-9889-88FED770A036}">
      <dgm:prSet/>
      <dgm:spPr/>
      <dgm:t>
        <a:bodyPr/>
        <a:lstStyle/>
        <a:p>
          <a:endParaRPr lang="en-US"/>
        </a:p>
      </dgm:t>
    </dgm:pt>
    <dgm:pt modelId="{B2C1D827-8AAD-4EBC-831C-3A5F3017D1A0}" type="sibTrans" cxnId="{21A61E8D-ECEA-4D48-9889-88FED770A036}">
      <dgm:prSet/>
      <dgm:spPr/>
      <dgm:t>
        <a:bodyPr/>
        <a:lstStyle/>
        <a:p>
          <a:endParaRPr lang="en-US"/>
        </a:p>
      </dgm:t>
    </dgm:pt>
    <dgm:pt modelId="{DC001642-6F23-4171-8C11-87DB8CE1C440}">
      <dgm:prSet/>
      <dgm:spPr/>
      <dgm:t>
        <a:bodyPr/>
        <a:lstStyle/>
        <a:p>
          <a:r>
            <a:rPr lang="en-US"/>
            <a:t>Training and test data </a:t>
          </a:r>
        </a:p>
      </dgm:t>
    </dgm:pt>
    <dgm:pt modelId="{6BCC3CC9-06DE-476D-A8BC-B3977E2B7EAD}" type="parTrans" cxnId="{DC91329A-4569-4986-83D6-B265FA5B0CE6}">
      <dgm:prSet/>
      <dgm:spPr/>
      <dgm:t>
        <a:bodyPr/>
        <a:lstStyle/>
        <a:p>
          <a:endParaRPr lang="en-US"/>
        </a:p>
      </dgm:t>
    </dgm:pt>
    <dgm:pt modelId="{A7AEAA0F-BD9E-4C46-9AC7-50BF740EB65A}" type="sibTrans" cxnId="{DC91329A-4569-4986-83D6-B265FA5B0CE6}">
      <dgm:prSet/>
      <dgm:spPr/>
      <dgm:t>
        <a:bodyPr/>
        <a:lstStyle/>
        <a:p>
          <a:endParaRPr lang="en-US"/>
        </a:p>
      </dgm:t>
    </dgm:pt>
    <dgm:pt modelId="{A06A49E2-5D41-4CF2-B7E8-9D8EB1A43C35}">
      <dgm:prSet/>
      <dgm:spPr/>
      <dgm:t>
        <a:bodyPr/>
        <a:lstStyle/>
        <a:p>
          <a:r>
            <a:rPr lang="en-US"/>
            <a:t>Program execution</a:t>
          </a:r>
        </a:p>
      </dgm:t>
    </dgm:pt>
    <dgm:pt modelId="{403ECD9A-0B51-40CB-B147-229339E18407}" type="parTrans" cxnId="{B1D6AC1E-BA64-44D2-9243-2B29492E35BC}">
      <dgm:prSet/>
      <dgm:spPr/>
      <dgm:t>
        <a:bodyPr/>
        <a:lstStyle/>
        <a:p>
          <a:endParaRPr lang="en-US"/>
        </a:p>
      </dgm:t>
    </dgm:pt>
    <dgm:pt modelId="{2E2F8ADA-FA6A-4B17-BC80-EE8125597B65}" type="sibTrans" cxnId="{B1D6AC1E-BA64-44D2-9243-2B29492E35BC}">
      <dgm:prSet/>
      <dgm:spPr/>
      <dgm:t>
        <a:bodyPr/>
        <a:lstStyle/>
        <a:p>
          <a:endParaRPr lang="en-US"/>
        </a:p>
      </dgm:t>
    </dgm:pt>
    <dgm:pt modelId="{2966C218-3445-409E-8AFB-E016F27D0B7F}" type="pres">
      <dgm:prSet presAssocID="{488742C6-F308-4235-816F-7402A0BC751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968995F-6067-4B94-8913-DAF81F993EA7}" type="pres">
      <dgm:prSet presAssocID="{3C3D8B17-7453-4305-A465-3AC851518E0E}" presName="hierRoot1" presStyleCnt="0"/>
      <dgm:spPr/>
    </dgm:pt>
    <dgm:pt modelId="{9065DE66-CE54-484E-A2C2-CF9ABAEF8E6C}" type="pres">
      <dgm:prSet presAssocID="{3C3D8B17-7453-4305-A465-3AC851518E0E}" presName="composite" presStyleCnt="0"/>
      <dgm:spPr/>
    </dgm:pt>
    <dgm:pt modelId="{4C361F1B-B7D4-45C8-BCF9-5C237332B252}" type="pres">
      <dgm:prSet presAssocID="{3C3D8B17-7453-4305-A465-3AC851518E0E}" presName="background" presStyleLbl="node0" presStyleIdx="0" presStyleCnt="3"/>
      <dgm:spPr/>
    </dgm:pt>
    <dgm:pt modelId="{D2B20D2B-966E-4219-BE11-02A8FD923E42}" type="pres">
      <dgm:prSet presAssocID="{3C3D8B17-7453-4305-A465-3AC851518E0E}" presName="text" presStyleLbl="fgAcc0" presStyleIdx="0" presStyleCnt="3">
        <dgm:presLayoutVars>
          <dgm:chPref val="3"/>
        </dgm:presLayoutVars>
      </dgm:prSet>
      <dgm:spPr/>
    </dgm:pt>
    <dgm:pt modelId="{8F0CF29A-63AB-4AC3-87FA-417F75F60E6B}" type="pres">
      <dgm:prSet presAssocID="{3C3D8B17-7453-4305-A465-3AC851518E0E}" presName="hierChild2" presStyleCnt="0"/>
      <dgm:spPr/>
    </dgm:pt>
    <dgm:pt modelId="{83C12FBA-191A-49B2-B86C-95CF49C2DE21}" type="pres">
      <dgm:prSet presAssocID="{B5EB6064-185C-4149-963D-2DE88FEA0E26}" presName="hierRoot1" presStyleCnt="0"/>
      <dgm:spPr/>
    </dgm:pt>
    <dgm:pt modelId="{1D76B694-5FF1-43D8-BDB2-BDB6C520E367}" type="pres">
      <dgm:prSet presAssocID="{B5EB6064-185C-4149-963D-2DE88FEA0E26}" presName="composite" presStyleCnt="0"/>
      <dgm:spPr/>
    </dgm:pt>
    <dgm:pt modelId="{AD9573C3-D3F1-4CAC-9E63-AA8DB8DAD6DB}" type="pres">
      <dgm:prSet presAssocID="{B5EB6064-185C-4149-963D-2DE88FEA0E26}" presName="background" presStyleLbl="node0" presStyleIdx="1" presStyleCnt="3"/>
      <dgm:spPr/>
    </dgm:pt>
    <dgm:pt modelId="{43601072-F527-43DC-847D-3673C8E7B2DE}" type="pres">
      <dgm:prSet presAssocID="{B5EB6064-185C-4149-963D-2DE88FEA0E26}" presName="text" presStyleLbl="fgAcc0" presStyleIdx="1" presStyleCnt="3">
        <dgm:presLayoutVars>
          <dgm:chPref val="3"/>
        </dgm:presLayoutVars>
      </dgm:prSet>
      <dgm:spPr/>
    </dgm:pt>
    <dgm:pt modelId="{B8522179-E7A8-4F8C-84F1-A6BCAD4E2698}" type="pres">
      <dgm:prSet presAssocID="{B5EB6064-185C-4149-963D-2DE88FEA0E26}" presName="hierChild2" presStyleCnt="0"/>
      <dgm:spPr/>
    </dgm:pt>
    <dgm:pt modelId="{7899242E-1887-4CE6-A65E-809D5CDE3A0F}" type="pres">
      <dgm:prSet presAssocID="{560B21BE-7CCE-4073-8E3D-12EA190CDFC4}" presName="hierRoot1" presStyleCnt="0"/>
      <dgm:spPr/>
    </dgm:pt>
    <dgm:pt modelId="{3DEE0BA9-5EFC-4A04-9A8C-B94308C87FAF}" type="pres">
      <dgm:prSet presAssocID="{560B21BE-7CCE-4073-8E3D-12EA190CDFC4}" presName="composite" presStyleCnt="0"/>
      <dgm:spPr/>
    </dgm:pt>
    <dgm:pt modelId="{996F4FA8-106D-4FC9-9E89-CE5BD0A4F703}" type="pres">
      <dgm:prSet presAssocID="{560B21BE-7CCE-4073-8E3D-12EA190CDFC4}" presName="background" presStyleLbl="node0" presStyleIdx="2" presStyleCnt="3"/>
      <dgm:spPr/>
    </dgm:pt>
    <dgm:pt modelId="{68DA0A1F-5507-4CF6-AF9F-FE44E9FBD199}" type="pres">
      <dgm:prSet presAssocID="{560B21BE-7CCE-4073-8E3D-12EA190CDFC4}" presName="text" presStyleLbl="fgAcc0" presStyleIdx="2" presStyleCnt="3">
        <dgm:presLayoutVars>
          <dgm:chPref val="3"/>
        </dgm:presLayoutVars>
      </dgm:prSet>
      <dgm:spPr/>
    </dgm:pt>
    <dgm:pt modelId="{7AF0F736-5D74-426F-92FF-42F529869EB5}" type="pres">
      <dgm:prSet presAssocID="{560B21BE-7CCE-4073-8E3D-12EA190CDFC4}" presName="hierChild2" presStyleCnt="0"/>
      <dgm:spPr/>
    </dgm:pt>
    <dgm:pt modelId="{795B0B42-2CBC-4F18-B4CA-828B17C1974C}" type="pres">
      <dgm:prSet presAssocID="{E40983CA-C10E-4A10-B010-65EA6B09054A}" presName="Name10" presStyleLbl="parChTrans1D2" presStyleIdx="0" presStyleCnt="3"/>
      <dgm:spPr/>
    </dgm:pt>
    <dgm:pt modelId="{9AE855DF-F8E0-48D0-B940-181677334F33}" type="pres">
      <dgm:prSet presAssocID="{C25053B5-C824-463A-A4DA-A96D8D4BE759}" presName="hierRoot2" presStyleCnt="0"/>
      <dgm:spPr/>
    </dgm:pt>
    <dgm:pt modelId="{DA81B46F-D984-46FB-8D04-3C756A906BAD}" type="pres">
      <dgm:prSet presAssocID="{C25053B5-C824-463A-A4DA-A96D8D4BE759}" presName="composite2" presStyleCnt="0"/>
      <dgm:spPr/>
    </dgm:pt>
    <dgm:pt modelId="{70006174-8340-4551-A4B8-239827046EAA}" type="pres">
      <dgm:prSet presAssocID="{C25053B5-C824-463A-A4DA-A96D8D4BE759}" presName="background2" presStyleLbl="node2" presStyleIdx="0" presStyleCnt="3"/>
      <dgm:spPr/>
    </dgm:pt>
    <dgm:pt modelId="{91BAB21E-ADD4-438F-A82F-7164A1558D9A}" type="pres">
      <dgm:prSet presAssocID="{C25053B5-C824-463A-A4DA-A96D8D4BE759}" presName="text2" presStyleLbl="fgAcc2" presStyleIdx="0" presStyleCnt="3">
        <dgm:presLayoutVars>
          <dgm:chPref val="3"/>
        </dgm:presLayoutVars>
      </dgm:prSet>
      <dgm:spPr/>
    </dgm:pt>
    <dgm:pt modelId="{9F4C0E73-7F2F-4300-9B21-3B6073E8A376}" type="pres">
      <dgm:prSet presAssocID="{C25053B5-C824-463A-A4DA-A96D8D4BE759}" presName="hierChild3" presStyleCnt="0"/>
      <dgm:spPr/>
    </dgm:pt>
    <dgm:pt modelId="{9CC9B880-3A41-489E-93F8-00E8474571E0}" type="pres">
      <dgm:prSet presAssocID="{6BCC3CC9-06DE-476D-A8BC-B3977E2B7EAD}" presName="Name10" presStyleLbl="parChTrans1D2" presStyleIdx="1" presStyleCnt="3"/>
      <dgm:spPr/>
    </dgm:pt>
    <dgm:pt modelId="{15E515C3-0446-48F4-A88D-4795F9D4BA19}" type="pres">
      <dgm:prSet presAssocID="{DC001642-6F23-4171-8C11-87DB8CE1C440}" presName="hierRoot2" presStyleCnt="0"/>
      <dgm:spPr/>
    </dgm:pt>
    <dgm:pt modelId="{07BFEACF-9409-4D69-9E10-EF0E8ED68200}" type="pres">
      <dgm:prSet presAssocID="{DC001642-6F23-4171-8C11-87DB8CE1C440}" presName="composite2" presStyleCnt="0"/>
      <dgm:spPr/>
    </dgm:pt>
    <dgm:pt modelId="{BF906A99-512A-40A9-8D46-0AAD3E302BFE}" type="pres">
      <dgm:prSet presAssocID="{DC001642-6F23-4171-8C11-87DB8CE1C440}" presName="background2" presStyleLbl="node2" presStyleIdx="1" presStyleCnt="3"/>
      <dgm:spPr/>
    </dgm:pt>
    <dgm:pt modelId="{785EF83A-C88C-4324-B290-52DAFFEC155D}" type="pres">
      <dgm:prSet presAssocID="{DC001642-6F23-4171-8C11-87DB8CE1C440}" presName="text2" presStyleLbl="fgAcc2" presStyleIdx="1" presStyleCnt="3">
        <dgm:presLayoutVars>
          <dgm:chPref val="3"/>
        </dgm:presLayoutVars>
      </dgm:prSet>
      <dgm:spPr/>
    </dgm:pt>
    <dgm:pt modelId="{FB99FBD4-BB4E-4690-A4CF-5C32052B1038}" type="pres">
      <dgm:prSet presAssocID="{DC001642-6F23-4171-8C11-87DB8CE1C440}" presName="hierChild3" presStyleCnt="0"/>
      <dgm:spPr/>
    </dgm:pt>
    <dgm:pt modelId="{B499FFB1-7C80-4533-AB3E-FFDD95223745}" type="pres">
      <dgm:prSet presAssocID="{403ECD9A-0B51-40CB-B147-229339E18407}" presName="Name10" presStyleLbl="parChTrans1D2" presStyleIdx="2" presStyleCnt="3"/>
      <dgm:spPr/>
    </dgm:pt>
    <dgm:pt modelId="{CD635581-0DE9-4AD4-BAAC-9D05DE1B4947}" type="pres">
      <dgm:prSet presAssocID="{A06A49E2-5D41-4CF2-B7E8-9D8EB1A43C35}" presName="hierRoot2" presStyleCnt="0"/>
      <dgm:spPr/>
    </dgm:pt>
    <dgm:pt modelId="{64F7F126-EBDF-4545-BF41-E05BBA5E28D2}" type="pres">
      <dgm:prSet presAssocID="{A06A49E2-5D41-4CF2-B7E8-9D8EB1A43C35}" presName="composite2" presStyleCnt="0"/>
      <dgm:spPr/>
    </dgm:pt>
    <dgm:pt modelId="{5038C069-850A-4A40-B2ED-20C3DCD78EEF}" type="pres">
      <dgm:prSet presAssocID="{A06A49E2-5D41-4CF2-B7E8-9D8EB1A43C35}" presName="background2" presStyleLbl="node2" presStyleIdx="2" presStyleCnt="3"/>
      <dgm:spPr/>
    </dgm:pt>
    <dgm:pt modelId="{C8F4B17B-570D-46D1-8795-3AB76F2BBF3F}" type="pres">
      <dgm:prSet presAssocID="{A06A49E2-5D41-4CF2-B7E8-9D8EB1A43C35}" presName="text2" presStyleLbl="fgAcc2" presStyleIdx="2" presStyleCnt="3">
        <dgm:presLayoutVars>
          <dgm:chPref val="3"/>
        </dgm:presLayoutVars>
      </dgm:prSet>
      <dgm:spPr/>
    </dgm:pt>
    <dgm:pt modelId="{CC5032A1-57F9-4CE8-8CEA-51D9FB6A5D1D}" type="pres">
      <dgm:prSet presAssocID="{A06A49E2-5D41-4CF2-B7E8-9D8EB1A43C35}" presName="hierChild3" presStyleCnt="0"/>
      <dgm:spPr/>
    </dgm:pt>
  </dgm:ptLst>
  <dgm:cxnLst>
    <dgm:cxn modelId="{5BB73015-BA7E-4FF4-945D-2D5873F321D3}" type="presOf" srcId="{3C3D8B17-7453-4305-A465-3AC851518E0E}" destId="{D2B20D2B-966E-4219-BE11-02A8FD923E42}" srcOrd="0" destOrd="0" presId="urn:microsoft.com/office/officeart/2005/8/layout/hierarchy1"/>
    <dgm:cxn modelId="{B1D6AC1E-BA64-44D2-9243-2B29492E35BC}" srcId="{560B21BE-7CCE-4073-8E3D-12EA190CDFC4}" destId="{A06A49E2-5D41-4CF2-B7E8-9D8EB1A43C35}" srcOrd="2" destOrd="0" parTransId="{403ECD9A-0B51-40CB-B147-229339E18407}" sibTransId="{2E2F8ADA-FA6A-4B17-BC80-EE8125597B65}"/>
    <dgm:cxn modelId="{4CA3D534-5002-4CE9-AE84-CD775A97D869}" srcId="{488742C6-F308-4235-816F-7402A0BC751F}" destId="{560B21BE-7CCE-4073-8E3D-12EA190CDFC4}" srcOrd="2" destOrd="0" parTransId="{75D0A6C4-A932-492F-8568-C76801F58D8C}" sibTransId="{FEBA82E2-3C2E-4340-93D2-C4D8C97E690A}"/>
    <dgm:cxn modelId="{858AF664-D5D6-43BB-AEB6-AB4577D161FC}" type="presOf" srcId="{A06A49E2-5D41-4CF2-B7E8-9D8EB1A43C35}" destId="{C8F4B17B-570D-46D1-8795-3AB76F2BBF3F}" srcOrd="0" destOrd="0" presId="urn:microsoft.com/office/officeart/2005/8/layout/hierarchy1"/>
    <dgm:cxn modelId="{35AFCE46-317D-4654-8088-07BCCDAACD4E}" srcId="{488742C6-F308-4235-816F-7402A0BC751F}" destId="{B5EB6064-185C-4149-963D-2DE88FEA0E26}" srcOrd="1" destOrd="0" parTransId="{D6984CBC-5C2B-4698-867F-B59D78558640}" sibTransId="{ABFD2F7D-B90D-405E-85E4-B9F9EAAA4682}"/>
    <dgm:cxn modelId="{2FC59749-EA74-4EE2-AEB3-2A9B81011BC9}" type="presOf" srcId="{488742C6-F308-4235-816F-7402A0BC751F}" destId="{2966C218-3445-409E-8AFB-E016F27D0B7F}" srcOrd="0" destOrd="0" presId="urn:microsoft.com/office/officeart/2005/8/layout/hierarchy1"/>
    <dgm:cxn modelId="{6D118A4C-6205-4E74-91A4-A689ECCF34D8}" type="presOf" srcId="{403ECD9A-0B51-40CB-B147-229339E18407}" destId="{B499FFB1-7C80-4533-AB3E-FFDD95223745}" srcOrd="0" destOrd="0" presId="urn:microsoft.com/office/officeart/2005/8/layout/hierarchy1"/>
    <dgm:cxn modelId="{762D796D-F6EF-4F63-A98A-79147F013E2A}" srcId="{488742C6-F308-4235-816F-7402A0BC751F}" destId="{3C3D8B17-7453-4305-A465-3AC851518E0E}" srcOrd="0" destOrd="0" parTransId="{69402407-EA1A-4718-9442-77CC9E935B02}" sibTransId="{B6F1CD59-5EEE-4615-AD59-3140CAD16063}"/>
    <dgm:cxn modelId="{5BC8E552-5ECC-4B75-89A7-7CDCF7F72D47}" type="presOf" srcId="{B5EB6064-185C-4149-963D-2DE88FEA0E26}" destId="{43601072-F527-43DC-847D-3673C8E7B2DE}" srcOrd="0" destOrd="0" presId="urn:microsoft.com/office/officeart/2005/8/layout/hierarchy1"/>
    <dgm:cxn modelId="{3BE16287-3C62-47E5-A925-75BC7E4F328B}" type="presOf" srcId="{DC001642-6F23-4171-8C11-87DB8CE1C440}" destId="{785EF83A-C88C-4324-B290-52DAFFEC155D}" srcOrd="0" destOrd="0" presId="urn:microsoft.com/office/officeart/2005/8/layout/hierarchy1"/>
    <dgm:cxn modelId="{21A61E8D-ECEA-4D48-9889-88FED770A036}" srcId="{560B21BE-7CCE-4073-8E3D-12EA190CDFC4}" destId="{C25053B5-C824-463A-A4DA-A96D8D4BE759}" srcOrd="0" destOrd="0" parTransId="{E40983CA-C10E-4A10-B010-65EA6B09054A}" sibTransId="{B2C1D827-8AAD-4EBC-831C-3A5F3017D1A0}"/>
    <dgm:cxn modelId="{01DE798F-55B1-4F29-82EF-D91092D56803}" type="presOf" srcId="{C25053B5-C824-463A-A4DA-A96D8D4BE759}" destId="{91BAB21E-ADD4-438F-A82F-7164A1558D9A}" srcOrd="0" destOrd="0" presId="urn:microsoft.com/office/officeart/2005/8/layout/hierarchy1"/>
    <dgm:cxn modelId="{DC91329A-4569-4986-83D6-B265FA5B0CE6}" srcId="{560B21BE-7CCE-4073-8E3D-12EA190CDFC4}" destId="{DC001642-6F23-4171-8C11-87DB8CE1C440}" srcOrd="1" destOrd="0" parTransId="{6BCC3CC9-06DE-476D-A8BC-B3977E2B7EAD}" sibTransId="{A7AEAA0F-BD9E-4C46-9AC7-50BF740EB65A}"/>
    <dgm:cxn modelId="{0D7DE3C1-94F0-4B6D-977A-E30F7F60E12B}" type="presOf" srcId="{560B21BE-7CCE-4073-8E3D-12EA190CDFC4}" destId="{68DA0A1F-5507-4CF6-AF9F-FE44E9FBD199}" srcOrd="0" destOrd="0" presId="urn:microsoft.com/office/officeart/2005/8/layout/hierarchy1"/>
    <dgm:cxn modelId="{C618CFE5-8186-4EDD-84CE-CFBCFD97EEAD}" type="presOf" srcId="{6BCC3CC9-06DE-476D-A8BC-B3977E2B7EAD}" destId="{9CC9B880-3A41-489E-93F8-00E8474571E0}" srcOrd="0" destOrd="0" presId="urn:microsoft.com/office/officeart/2005/8/layout/hierarchy1"/>
    <dgm:cxn modelId="{691455F3-404A-47FC-B80E-693119431475}" type="presOf" srcId="{E40983CA-C10E-4A10-B010-65EA6B09054A}" destId="{795B0B42-2CBC-4F18-B4CA-828B17C1974C}" srcOrd="0" destOrd="0" presId="urn:microsoft.com/office/officeart/2005/8/layout/hierarchy1"/>
    <dgm:cxn modelId="{8BBA5B23-DB34-475E-8CD9-A271F6C9EA88}" type="presParOf" srcId="{2966C218-3445-409E-8AFB-E016F27D0B7F}" destId="{0968995F-6067-4B94-8913-DAF81F993EA7}" srcOrd="0" destOrd="0" presId="urn:microsoft.com/office/officeart/2005/8/layout/hierarchy1"/>
    <dgm:cxn modelId="{D2B1DA0E-466E-4917-B580-0E9359AF1D1E}" type="presParOf" srcId="{0968995F-6067-4B94-8913-DAF81F993EA7}" destId="{9065DE66-CE54-484E-A2C2-CF9ABAEF8E6C}" srcOrd="0" destOrd="0" presId="urn:microsoft.com/office/officeart/2005/8/layout/hierarchy1"/>
    <dgm:cxn modelId="{84CEB260-15C2-4E30-8C93-8C252E6B2B47}" type="presParOf" srcId="{9065DE66-CE54-484E-A2C2-CF9ABAEF8E6C}" destId="{4C361F1B-B7D4-45C8-BCF9-5C237332B252}" srcOrd="0" destOrd="0" presId="urn:microsoft.com/office/officeart/2005/8/layout/hierarchy1"/>
    <dgm:cxn modelId="{D43368A7-A477-4D9A-81F3-770DB4BC45FC}" type="presParOf" srcId="{9065DE66-CE54-484E-A2C2-CF9ABAEF8E6C}" destId="{D2B20D2B-966E-4219-BE11-02A8FD923E42}" srcOrd="1" destOrd="0" presId="urn:microsoft.com/office/officeart/2005/8/layout/hierarchy1"/>
    <dgm:cxn modelId="{8DF06074-466D-49F9-9081-1FBDB9A99BFC}" type="presParOf" srcId="{0968995F-6067-4B94-8913-DAF81F993EA7}" destId="{8F0CF29A-63AB-4AC3-87FA-417F75F60E6B}" srcOrd="1" destOrd="0" presId="urn:microsoft.com/office/officeart/2005/8/layout/hierarchy1"/>
    <dgm:cxn modelId="{3386800F-61DB-4437-880C-93252A52760D}" type="presParOf" srcId="{2966C218-3445-409E-8AFB-E016F27D0B7F}" destId="{83C12FBA-191A-49B2-B86C-95CF49C2DE21}" srcOrd="1" destOrd="0" presId="urn:microsoft.com/office/officeart/2005/8/layout/hierarchy1"/>
    <dgm:cxn modelId="{F77BB115-6FD3-4F21-96B2-0577813B43DD}" type="presParOf" srcId="{83C12FBA-191A-49B2-B86C-95CF49C2DE21}" destId="{1D76B694-5FF1-43D8-BDB2-BDB6C520E367}" srcOrd="0" destOrd="0" presId="urn:microsoft.com/office/officeart/2005/8/layout/hierarchy1"/>
    <dgm:cxn modelId="{4FD807ED-FF0A-4FF8-B052-A8361563DDF7}" type="presParOf" srcId="{1D76B694-5FF1-43D8-BDB2-BDB6C520E367}" destId="{AD9573C3-D3F1-4CAC-9E63-AA8DB8DAD6DB}" srcOrd="0" destOrd="0" presId="urn:microsoft.com/office/officeart/2005/8/layout/hierarchy1"/>
    <dgm:cxn modelId="{C50FAF02-E8BE-41D5-AB38-0F23F639A591}" type="presParOf" srcId="{1D76B694-5FF1-43D8-BDB2-BDB6C520E367}" destId="{43601072-F527-43DC-847D-3673C8E7B2DE}" srcOrd="1" destOrd="0" presId="urn:microsoft.com/office/officeart/2005/8/layout/hierarchy1"/>
    <dgm:cxn modelId="{A2431A6F-333C-4C77-8BD1-1101D5B3BF87}" type="presParOf" srcId="{83C12FBA-191A-49B2-B86C-95CF49C2DE21}" destId="{B8522179-E7A8-4F8C-84F1-A6BCAD4E2698}" srcOrd="1" destOrd="0" presId="urn:microsoft.com/office/officeart/2005/8/layout/hierarchy1"/>
    <dgm:cxn modelId="{52CBF353-1090-424E-9C57-0A3B74172B16}" type="presParOf" srcId="{2966C218-3445-409E-8AFB-E016F27D0B7F}" destId="{7899242E-1887-4CE6-A65E-809D5CDE3A0F}" srcOrd="2" destOrd="0" presId="urn:microsoft.com/office/officeart/2005/8/layout/hierarchy1"/>
    <dgm:cxn modelId="{515A60CC-7EE9-4A3E-9E86-70531A03A0D4}" type="presParOf" srcId="{7899242E-1887-4CE6-A65E-809D5CDE3A0F}" destId="{3DEE0BA9-5EFC-4A04-9A8C-B94308C87FAF}" srcOrd="0" destOrd="0" presId="urn:microsoft.com/office/officeart/2005/8/layout/hierarchy1"/>
    <dgm:cxn modelId="{94D51DBF-A267-4603-9E5B-DC64CCC57DF8}" type="presParOf" srcId="{3DEE0BA9-5EFC-4A04-9A8C-B94308C87FAF}" destId="{996F4FA8-106D-4FC9-9E89-CE5BD0A4F703}" srcOrd="0" destOrd="0" presId="urn:microsoft.com/office/officeart/2005/8/layout/hierarchy1"/>
    <dgm:cxn modelId="{5976683A-98B8-43B9-86C4-AC67FF4E7EC1}" type="presParOf" srcId="{3DEE0BA9-5EFC-4A04-9A8C-B94308C87FAF}" destId="{68DA0A1F-5507-4CF6-AF9F-FE44E9FBD199}" srcOrd="1" destOrd="0" presId="urn:microsoft.com/office/officeart/2005/8/layout/hierarchy1"/>
    <dgm:cxn modelId="{3045E4AF-638C-4F5E-B4A4-0C80584680E2}" type="presParOf" srcId="{7899242E-1887-4CE6-A65E-809D5CDE3A0F}" destId="{7AF0F736-5D74-426F-92FF-42F529869EB5}" srcOrd="1" destOrd="0" presId="urn:microsoft.com/office/officeart/2005/8/layout/hierarchy1"/>
    <dgm:cxn modelId="{93E34DCC-EFF4-4D4F-A5E7-F28343EE6E79}" type="presParOf" srcId="{7AF0F736-5D74-426F-92FF-42F529869EB5}" destId="{795B0B42-2CBC-4F18-B4CA-828B17C1974C}" srcOrd="0" destOrd="0" presId="urn:microsoft.com/office/officeart/2005/8/layout/hierarchy1"/>
    <dgm:cxn modelId="{FD4EE1C5-9DBE-4592-97C0-CFFCDBF7C9C3}" type="presParOf" srcId="{7AF0F736-5D74-426F-92FF-42F529869EB5}" destId="{9AE855DF-F8E0-48D0-B940-181677334F33}" srcOrd="1" destOrd="0" presId="urn:microsoft.com/office/officeart/2005/8/layout/hierarchy1"/>
    <dgm:cxn modelId="{79A81378-B624-42FF-8BD3-B743C6B6E901}" type="presParOf" srcId="{9AE855DF-F8E0-48D0-B940-181677334F33}" destId="{DA81B46F-D984-46FB-8D04-3C756A906BAD}" srcOrd="0" destOrd="0" presId="urn:microsoft.com/office/officeart/2005/8/layout/hierarchy1"/>
    <dgm:cxn modelId="{F403F0A7-A537-47B4-A1B1-DEA53A317FB8}" type="presParOf" srcId="{DA81B46F-D984-46FB-8D04-3C756A906BAD}" destId="{70006174-8340-4551-A4B8-239827046EAA}" srcOrd="0" destOrd="0" presId="urn:microsoft.com/office/officeart/2005/8/layout/hierarchy1"/>
    <dgm:cxn modelId="{BE73DBF1-DDDD-469E-81B2-F61E6B6D3A7A}" type="presParOf" srcId="{DA81B46F-D984-46FB-8D04-3C756A906BAD}" destId="{91BAB21E-ADD4-438F-A82F-7164A1558D9A}" srcOrd="1" destOrd="0" presId="urn:microsoft.com/office/officeart/2005/8/layout/hierarchy1"/>
    <dgm:cxn modelId="{8D873D32-B68E-4B53-966E-AE2899E01EE0}" type="presParOf" srcId="{9AE855DF-F8E0-48D0-B940-181677334F33}" destId="{9F4C0E73-7F2F-4300-9B21-3B6073E8A376}" srcOrd="1" destOrd="0" presId="urn:microsoft.com/office/officeart/2005/8/layout/hierarchy1"/>
    <dgm:cxn modelId="{13BAC3E4-0E52-48D5-8677-044E573E09F8}" type="presParOf" srcId="{7AF0F736-5D74-426F-92FF-42F529869EB5}" destId="{9CC9B880-3A41-489E-93F8-00E8474571E0}" srcOrd="2" destOrd="0" presId="urn:microsoft.com/office/officeart/2005/8/layout/hierarchy1"/>
    <dgm:cxn modelId="{3EA4B941-656E-4EBD-B35E-B8482D51FD2B}" type="presParOf" srcId="{7AF0F736-5D74-426F-92FF-42F529869EB5}" destId="{15E515C3-0446-48F4-A88D-4795F9D4BA19}" srcOrd="3" destOrd="0" presId="urn:microsoft.com/office/officeart/2005/8/layout/hierarchy1"/>
    <dgm:cxn modelId="{0FF4EEBC-5C81-4589-AD47-95A0C80DF248}" type="presParOf" srcId="{15E515C3-0446-48F4-A88D-4795F9D4BA19}" destId="{07BFEACF-9409-4D69-9E10-EF0E8ED68200}" srcOrd="0" destOrd="0" presId="urn:microsoft.com/office/officeart/2005/8/layout/hierarchy1"/>
    <dgm:cxn modelId="{2277C8FD-D10E-4EDB-8C9C-FCCE0393DC5C}" type="presParOf" srcId="{07BFEACF-9409-4D69-9E10-EF0E8ED68200}" destId="{BF906A99-512A-40A9-8D46-0AAD3E302BFE}" srcOrd="0" destOrd="0" presId="urn:microsoft.com/office/officeart/2005/8/layout/hierarchy1"/>
    <dgm:cxn modelId="{CF43DD83-518C-4848-B988-D4478CC64318}" type="presParOf" srcId="{07BFEACF-9409-4D69-9E10-EF0E8ED68200}" destId="{785EF83A-C88C-4324-B290-52DAFFEC155D}" srcOrd="1" destOrd="0" presId="urn:microsoft.com/office/officeart/2005/8/layout/hierarchy1"/>
    <dgm:cxn modelId="{82227A2C-3D22-4477-9B62-835BEC43CE99}" type="presParOf" srcId="{15E515C3-0446-48F4-A88D-4795F9D4BA19}" destId="{FB99FBD4-BB4E-4690-A4CF-5C32052B1038}" srcOrd="1" destOrd="0" presId="urn:microsoft.com/office/officeart/2005/8/layout/hierarchy1"/>
    <dgm:cxn modelId="{910408D4-DC0A-47AD-A7B6-9D3D1DE7506D}" type="presParOf" srcId="{7AF0F736-5D74-426F-92FF-42F529869EB5}" destId="{B499FFB1-7C80-4533-AB3E-FFDD95223745}" srcOrd="4" destOrd="0" presId="urn:microsoft.com/office/officeart/2005/8/layout/hierarchy1"/>
    <dgm:cxn modelId="{EF4F2136-9F69-4D7E-8BE4-8E50A9BC7E4F}" type="presParOf" srcId="{7AF0F736-5D74-426F-92FF-42F529869EB5}" destId="{CD635581-0DE9-4AD4-BAAC-9D05DE1B4947}" srcOrd="5" destOrd="0" presId="urn:microsoft.com/office/officeart/2005/8/layout/hierarchy1"/>
    <dgm:cxn modelId="{6B477AFC-F35F-4E84-A516-8DBCE3B4B053}" type="presParOf" srcId="{CD635581-0DE9-4AD4-BAAC-9D05DE1B4947}" destId="{64F7F126-EBDF-4545-BF41-E05BBA5E28D2}" srcOrd="0" destOrd="0" presId="urn:microsoft.com/office/officeart/2005/8/layout/hierarchy1"/>
    <dgm:cxn modelId="{E2B992C3-16AE-41D2-89E1-1FBE6FD0BD49}" type="presParOf" srcId="{64F7F126-EBDF-4545-BF41-E05BBA5E28D2}" destId="{5038C069-850A-4A40-B2ED-20C3DCD78EEF}" srcOrd="0" destOrd="0" presId="urn:microsoft.com/office/officeart/2005/8/layout/hierarchy1"/>
    <dgm:cxn modelId="{55AE1F8C-674D-469E-AE34-DE40F93791FB}" type="presParOf" srcId="{64F7F126-EBDF-4545-BF41-E05BBA5E28D2}" destId="{C8F4B17B-570D-46D1-8795-3AB76F2BBF3F}" srcOrd="1" destOrd="0" presId="urn:microsoft.com/office/officeart/2005/8/layout/hierarchy1"/>
    <dgm:cxn modelId="{96BEF9AC-21D5-4924-9FC3-E70AFDC7C76B}" type="presParOf" srcId="{CD635581-0DE9-4AD4-BAAC-9D05DE1B4947}" destId="{CC5032A1-57F9-4CE8-8CEA-51D9FB6A5D1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4F3261-42B2-43E1-8CAC-580FA2A6A95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418F09E-A309-444C-9207-F222CD69DE26}">
      <dgm:prSet/>
      <dgm:spPr/>
      <dgm:t>
        <a:bodyPr/>
        <a:lstStyle/>
        <a:p>
          <a:r>
            <a:rPr lang="en-US"/>
            <a:t>Characterize YouTube Videos</a:t>
          </a:r>
        </a:p>
      </dgm:t>
    </dgm:pt>
    <dgm:pt modelId="{C98E4C22-5574-4580-B418-7620CF850D1E}" type="parTrans" cxnId="{49C50F90-4D17-4068-8E72-25F8ED40D247}">
      <dgm:prSet/>
      <dgm:spPr/>
      <dgm:t>
        <a:bodyPr/>
        <a:lstStyle/>
        <a:p>
          <a:endParaRPr lang="en-US"/>
        </a:p>
      </dgm:t>
    </dgm:pt>
    <dgm:pt modelId="{28A88C42-1AF0-4B76-9840-2C31EE429EC0}" type="sibTrans" cxnId="{49C50F90-4D17-4068-8E72-25F8ED40D247}">
      <dgm:prSet/>
      <dgm:spPr/>
      <dgm:t>
        <a:bodyPr/>
        <a:lstStyle/>
        <a:p>
          <a:endParaRPr lang="en-US"/>
        </a:p>
      </dgm:t>
    </dgm:pt>
    <dgm:pt modelId="{AD63052A-1FAA-4533-B3BD-3784971DF8B0}">
      <dgm:prSet/>
      <dgm:spPr/>
      <dgm:t>
        <a:bodyPr/>
        <a:lstStyle/>
        <a:p>
          <a:r>
            <a:rPr lang="en-US"/>
            <a:t>Convert Binary Characterized Link to .m4a</a:t>
          </a:r>
        </a:p>
      </dgm:t>
    </dgm:pt>
    <dgm:pt modelId="{C8661288-5130-4220-BC29-9718AECD8BF9}" type="parTrans" cxnId="{DC02562A-EBB2-4183-A596-F892A94CB214}">
      <dgm:prSet/>
      <dgm:spPr/>
      <dgm:t>
        <a:bodyPr/>
        <a:lstStyle/>
        <a:p>
          <a:endParaRPr lang="en-US"/>
        </a:p>
      </dgm:t>
    </dgm:pt>
    <dgm:pt modelId="{AB8EAE45-1D09-4232-B61E-F268F074F3D1}" type="sibTrans" cxnId="{DC02562A-EBB2-4183-A596-F892A94CB214}">
      <dgm:prSet/>
      <dgm:spPr/>
      <dgm:t>
        <a:bodyPr/>
        <a:lstStyle/>
        <a:p>
          <a:endParaRPr lang="en-US"/>
        </a:p>
      </dgm:t>
    </dgm:pt>
    <dgm:pt modelId="{AD34DF40-670F-46FB-8005-F60D20F6789D}">
      <dgm:prSet/>
      <dgm:spPr/>
      <dgm:t>
        <a:bodyPr/>
        <a:lstStyle/>
        <a:p>
          <a:r>
            <a:rPr lang="en-US"/>
            <a:t>Pre-process .m4a for noise reduction and volume normalization</a:t>
          </a:r>
        </a:p>
      </dgm:t>
    </dgm:pt>
    <dgm:pt modelId="{95D10BC5-6E07-46CF-A765-D47141C9FA9B}" type="parTrans" cxnId="{4D143DA9-4348-4D55-A44B-DF77D7C344FE}">
      <dgm:prSet/>
      <dgm:spPr/>
      <dgm:t>
        <a:bodyPr/>
        <a:lstStyle/>
        <a:p>
          <a:endParaRPr lang="en-US"/>
        </a:p>
      </dgm:t>
    </dgm:pt>
    <dgm:pt modelId="{EE74FBC1-2171-4C85-8B7A-0104C2870175}" type="sibTrans" cxnId="{4D143DA9-4348-4D55-A44B-DF77D7C344FE}">
      <dgm:prSet/>
      <dgm:spPr/>
      <dgm:t>
        <a:bodyPr/>
        <a:lstStyle/>
        <a:p>
          <a:endParaRPr lang="en-US"/>
        </a:p>
      </dgm:t>
    </dgm:pt>
    <dgm:pt modelId="{382D889A-8F40-4725-AD9A-ED732DBDE14B}">
      <dgm:prSet/>
      <dgm:spPr/>
      <dgm:t>
        <a:bodyPr/>
        <a:lstStyle/>
        <a:p>
          <a:r>
            <a:rPr lang="en-US"/>
            <a:t>Convert .m4a to .wav</a:t>
          </a:r>
        </a:p>
      </dgm:t>
    </dgm:pt>
    <dgm:pt modelId="{12B3F99D-BDB8-49A8-8C6C-6C3B582CE2A4}" type="parTrans" cxnId="{0FC22747-68F0-4328-A3C9-5AD1D89065DD}">
      <dgm:prSet/>
      <dgm:spPr/>
      <dgm:t>
        <a:bodyPr/>
        <a:lstStyle/>
        <a:p>
          <a:endParaRPr lang="en-US"/>
        </a:p>
      </dgm:t>
    </dgm:pt>
    <dgm:pt modelId="{775AC4B5-0BB5-4E0A-A2C2-B322788F5D44}" type="sibTrans" cxnId="{0FC22747-68F0-4328-A3C9-5AD1D89065DD}">
      <dgm:prSet/>
      <dgm:spPr/>
      <dgm:t>
        <a:bodyPr/>
        <a:lstStyle/>
        <a:p>
          <a:endParaRPr lang="en-US"/>
        </a:p>
      </dgm:t>
    </dgm:pt>
    <dgm:pt modelId="{24259F60-A096-4565-87E9-70BB05FB6761}">
      <dgm:prSet/>
      <dgm:spPr/>
      <dgm:t>
        <a:bodyPr/>
        <a:lstStyle/>
        <a:p>
          <a:r>
            <a:rPr lang="en-US"/>
            <a:t>Transfer .wav to database</a:t>
          </a:r>
        </a:p>
      </dgm:t>
    </dgm:pt>
    <dgm:pt modelId="{4F3A2133-1197-4300-96D2-03D1D28F6435}" type="parTrans" cxnId="{1FDA8EC5-3371-46D9-AB30-1AFA5A606E12}">
      <dgm:prSet/>
      <dgm:spPr/>
      <dgm:t>
        <a:bodyPr/>
        <a:lstStyle/>
        <a:p>
          <a:endParaRPr lang="en-US"/>
        </a:p>
      </dgm:t>
    </dgm:pt>
    <dgm:pt modelId="{C43A27B4-5E34-45A8-9FE7-C5B97E25036A}" type="sibTrans" cxnId="{1FDA8EC5-3371-46D9-AB30-1AFA5A606E12}">
      <dgm:prSet/>
      <dgm:spPr/>
      <dgm:t>
        <a:bodyPr/>
        <a:lstStyle/>
        <a:p>
          <a:endParaRPr lang="en-US"/>
        </a:p>
      </dgm:t>
    </dgm:pt>
    <dgm:pt modelId="{F7A0BEFD-819F-445C-BF8F-DFC9DC71AB2F}">
      <dgm:prSet/>
      <dgm:spPr/>
      <dgm:t>
        <a:bodyPr/>
        <a:lstStyle/>
        <a:p>
          <a:r>
            <a:rPr lang="en-US"/>
            <a:t>Convert .wav Mel-Frequency Spectrogram</a:t>
          </a:r>
        </a:p>
      </dgm:t>
    </dgm:pt>
    <dgm:pt modelId="{015F0B55-F2A5-4144-B7E5-5C3E91E5C035}" type="parTrans" cxnId="{3772E4B9-7C76-4E7C-BEA5-0C696A26EFAA}">
      <dgm:prSet/>
      <dgm:spPr/>
      <dgm:t>
        <a:bodyPr/>
        <a:lstStyle/>
        <a:p>
          <a:endParaRPr lang="en-US"/>
        </a:p>
      </dgm:t>
    </dgm:pt>
    <dgm:pt modelId="{7EC5465F-E67B-4E59-81EE-015EE0455570}" type="sibTrans" cxnId="{3772E4B9-7C76-4E7C-BEA5-0C696A26EFAA}">
      <dgm:prSet/>
      <dgm:spPr/>
      <dgm:t>
        <a:bodyPr/>
        <a:lstStyle/>
        <a:p>
          <a:endParaRPr lang="en-US"/>
        </a:p>
      </dgm:t>
    </dgm:pt>
    <dgm:pt modelId="{DA467590-7A90-449B-B7CB-DDF288A6BD80}" type="pres">
      <dgm:prSet presAssocID="{E74F3261-42B2-43E1-8CAC-580FA2A6A95F}" presName="Name0" presStyleCnt="0">
        <dgm:presLayoutVars>
          <dgm:dir/>
          <dgm:resizeHandles val="exact"/>
        </dgm:presLayoutVars>
      </dgm:prSet>
      <dgm:spPr/>
    </dgm:pt>
    <dgm:pt modelId="{A55894A5-BB76-451A-B2B4-19EF575FF0D2}" type="pres">
      <dgm:prSet presAssocID="{2418F09E-A309-444C-9207-F222CD69DE26}" presName="node" presStyleLbl="node1" presStyleIdx="0" presStyleCnt="6">
        <dgm:presLayoutVars>
          <dgm:bulletEnabled val="1"/>
        </dgm:presLayoutVars>
      </dgm:prSet>
      <dgm:spPr/>
    </dgm:pt>
    <dgm:pt modelId="{D30E0CCC-56B5-4BBD-AAB1-B47443B4E907}" type="pres">
      <dgm:prSet presAssocID="{28A88C42-1AF0-4B76-9840-2C31EE429EC0}" presName="sibTrans" presStyleLbl="sibTrans1D1" presStyleIdx="0" presStyleCnt="5"/>
      <dgm:spPr/>
    </dgm:pt>
    <dgm:pt modelId="{6B0A84C8-7FE8-4C51-8B63-1A32F83B87C3}" type="pres">
      <dgm:prSet presAssocID="{28A88C42-1AF0-4B76-9840-2C31EE429EC0}" presName="connectorText" presStyleLbl="sibTrans1D1" presStyleIdx="0" presStyleCnt="5"/>
      <dgm:spPr/>
    </dgm:pt>
    <dgm:pt modelId="{9C8030E0-5FC0-438E-AF55-A161686EBF3A}" type="pres">
      <dgm:prSet presAssocID="{AD63052A-1FAA-4533-B3BD-3784971DF8B0}" presName="node" presStyleLbl="node1" presStyleIdx="1" presStyleCnt="6">
        <dgm:presLayoutVars>
          <dgm:bulletEnabled val="1"/>
        </dgm:presLayoutVars>
      </dgm:prSet>
      <dgm:spPr/>
    </dgm:pt>
    <dgm:pt modelId="{0CBB0C8D-D0F6-4E83-96B7-0ED96A955C10}" type="pres">
      <dgm:prSet presAssocID="{AB8EAE45-1D09-4232-B61E-F268F074F3D1}" presName="sibTrans" presStyleLbl="sibTrans1D1" presStyleIdx="1" presStyleCnt="5"/>
      <dgm:spPr/>
    </dgm:pt>
    <dgm:pt modelId="{4A12D8E4-2FEE-4147-8EAA-31150F92268C}" type="pres">
      <dgm:prSet presAssocID="{AB8EAE45-1D09-4232-B61E-F268F074F3D1}" presName="connectorText" presStyleLbl="sibTrans1D1" presStyleIdx="1" presStyleCnt="5"/>
      <dgm:spPr/>
    </dgm:pt>
    <dgm:pt modelId="{44A7B94C-079C-4B34-912D-C3DA19BF56C3}" type="pres">
      <dgm:prSet presAssocID="{AD34DF40-670F-46FB-8005-F60D20F6789D}" presName="node" presStyleLbl="node1" presStyleIdx="2" presStyleCnt="6">
        <dgm:presLayoutVars>
          <dgm:bulletEnabled val="1"/>
        </dgm:presLayoutVars>
      </dgm:prSet>
      <dgm:spPr/>
    </dgm:pt>
    <dgm:pt modelId="{944B9893-2BDB-48AB-8333-5F229A844F2F}" type="pres">
      <dgm:prSet presAssocID="{EE74FBC1-2171-4C85-8B7A-0104C2870175}" presName="sibTrans" presStyleLbl="sibTrans1D1" presStyleIdx="2" presStyleCnt="5"/>
      <dgm:spPr/>
    </dgm:pt>
    <dgm:pt modelId="{BF852DE3-9488-4948-B873-5274BF18C028}" type="pres">
      <dgm:prSet presAssocID="{EE74FBC1-2171-4C85-8B7A-0104C2870175}" presName="connectorText" presStyleLbl="sibTrans1D1" presStyleIdx="2" presStyleCnt="5"/>
      <dgm:spPr/>
    </dgm:pt>
    <dgm:pt modelId="{5FFF775D-96D8-478F-BB78-034383F74A49}" type="pres">
      <dgm:prSet presAssocID="{382D889A-8F40-4725-AD9A-ED732DBDE14B}" presName="node" presStyleLbl="node1" presStyleIdx="3" presStyleCnt="6">
        <dgm:presLayoutVars>
          <dgm:bulletEnabled val="1"/>
        </dgm:presLayoutVars>
      </dgm:prSet>
      <dgm:spPr/>
    </dgm:pt>
    <dgm:pt modelId="{690F5BEA-1A90-4D7D-8910-8885D630E825}" type="pres">
      <dgm:prSet presAssocID="{775AC4B5-0BB5-4E0A-A2C2-B322788F5D44}" presName="sibTrans" presStyleLbl="sibTrans1D1" presStyleIdx="3" presStyleCnt="5"/>
      <dgm:spPr/>
    </dgm:pt>
    <dgm:pt modelId="{A21841EF-80AE-4D1C-90DA-A17A995F245C}" type="pres">
      <dgm:prSet presAssocID="{775AC4B5-0BB5-4E0A-A2C2-B322788F5D44}" presName="connectorText" presStyleLbl="sibTrans1D1" presStyleIdx="3" presStyleCnt="5"/>
      <dgm:spPr/>
    </dgm:pt>
    <dgm:pt modelId="{AD0409AD-DE68-4E32-A9E3-A9984E537688}" type="pres">
      <dgm:prSet presAssocID="{24259F60-A096-4565-87E9-70BB05FB6761}" presName="node" presStyleLbl="node1" presStyleIdx="4" presStyleCnt="6">
        <dgm:presLayoutVars>
          <dgm:bulletEnabled val="1"/>
        </dgm:presLayoutVars>
      </dgm:prSet>
      <dgm:spPr/>
    </dgm:pt>
    <dgm:pt modelId="{71C0167A-EAFA-4877-9647-032C48B256C9}" type="pres">
      <dgm:prSet presAssocID="{C43A27B4-5E34-45A8-9FE7-C5B97E25036A}" presName="sibTrans" presStyleLbl="sibTrans1D1" presStyleIdx="4" presStyleCnt="5"/>
      <dgm:spPr/>
    </dgm:pt>
    <dgm:pt modelId="{6071A90C-3E0A-480B-85A3-58F33340A5F1}" type="pres">
      <dgm:prSet presAssocID="{C43A27B4-5E34-45A8-9FE7-C5B97E25036A}" presName="connectorText" presStyleLbl="sibTrans1D1" presStyleIdx="4" presStyleCnt="5"/>
      <dgm:spPr/>
    </dgm:pt>
    <dgm:pt modelId="{54E0355B-73E5-496A-83F7-152CF8F62406}" type="pres">
      <dgm:prSet presAssocID="{F7A0BEFD-819F-445C-BF8F-DFC9DC71AB2F}" presName="node" presStyleLbl="node1" presStyleIdx="5" presStyleCnt="6">
        <dgm:presLayoutVars>
          <dgm:bulletEnabled val="1"/>
        </dgm:presLayoutVars>
      </dgm:prSet>
      <dgm:spPr/>
    </dgm:pt>
  </dgm:ptLst>
  <dgm:cxnLst>
    <dgm:cxn modelId="{32F9BE02-DB70-4A5D-B8BB-37FEF0CE24B0}" type="presOf" srcId="{AB8EAE45-1D09-4232-B61E-F268F074F3D1}" destId="{0CBB0C8D-D0F6-4E83-96B7-0ED96A955C10}" srcOrd="0" destOrd="0" presId="urn:microsoft.com/office/officeart/2016/7/layout/RepeatingBendingProcessNew"/>
    <dgm:cxn modelId="{B9561909-F001-4267-B05D-1A7312CCCDBA}" type="presOf" srcId="{28A88C42-1AF0-4B76-9840-2C31EE429EC0}" destId="{6B0A84C8-7FE8-4C51-8B63-1A32F83B87C3}" srcOrd="1" destOrd="0" presId="urn:microsoft.com/office/officeart/2016/7/layout/RepeatingBendingProcessNew"/>
    <dgm:cxn modelId="{4D98750A-021D-4946-9E9D-63455B1207B8}" type="presOf" srcId="{24259F60-A096-4565-87E9-70BB05FB6761}" destId="{AD0409AD-DE68-4E32-A9E3-A9984E537688}" srcOrd="0" destOrd="0" presId="urn:microsoft.com/office/officeart/2016/7/layout/RepeatingBendingProcessNew"/>
    <dgm:cxn modelId="{37D69218-E3D1-4C87-B068-03D85BD60B77}" type="presOf" srcId="{AB8EAE45-1D09-4232-B61E-F268F074F3D1}" destId="{4A12D8E4-2FEE-4147-8EAA-31150F92268C}" srcOrd="1" destOrd="0" presId="urn:microsoft.com/office/officeart/2016/7/layout/RepeatingBendingProcessNew"/>
    <dgm:cxn modelId="{DC02562A-EBB2-4183-A596-F892A94CB214}" srcId="{E74F3261-42B2-43E1-8CAC-580FA2A6A95F}" destId="{AD63052A-1FAA-4533-B3BD-3784971DF8B0}" srcOrd="1" destOrd="0" parTransId="{C8661288-5130-4220-BC29-9718AECD8BF9}" sibTransId="{AB8EAE45-1D09-4232-B61E-F268F074F3D1}"/>
    <dgm:cxn modelId="{8C599C35-5DD0-4BD1-8E3A-9E66DD6D76BE}" type="presOf" srcId="{775AC4B5-0BB5-4E0A-A2C2-B322788F5D44}" destId="{690F5BEA-1A90-4D7D-8910-8885D630E825}" srcOrd="0" destOrd="0" presId="urn:microsoft.com/office/officeart/2016/7/layout/RepeatingBendingProcessNew"/>
    <dgm:cxn modelId="{6CDFF739-24B6-4F51-B929-DF54AFBE408A}" type="presOf" srcId="{AD63052A-1FAA-4533-B3BD-3784971DF8B0}" destId="{9C8030E0-5FC0-438E-AF55-A161686EBF3A}" srcOrd="0" destOrd="0" presId="urn:microsoft.com/office/officeart/2016/7/layout/RepeatingBendingProcessNew"/>
    <dgm:cxn modelId="{0FC22747-68F0-4328-A3C9-5AD1D89065DD}" srcId="{E74F3261-42B2-43E1-8CAC-580FA2A6A95F}" destId="{382D889A-8F40-4725-AD9A-ED732DBDE14B}" srcOrd="3" destOrd="0" parTransId="{12B3F99D-BDB8-49A8-8C6C-6C3B582CE2A4}" sibTransId="{775AC4B5-0BB5-4E0A-A2C2-B322788F5D44}"/>
    <dgm:cxn modelId="{BCD54667-298F-41A2-ABAF-8B60BE5C1603}" type="presOf" srcId="{E74F3261-42B2-43E1-8CAC-580FA2A6A95F}" destId="{DA467590-7A90-449B-B7CB-DDF288A6BD80}" srcOrd="0" destOrd="0" presId="urn:microsoft.com/office/officeart/2016/7/layout/RepeatingBendingProcessNew"/>
    <dgm:cxn modelId="{155BFA69-978C-4AC7-A755-F121E26C94C4}" type="presOf" srcId="{EE74FBC1-2171-4C85-8B7A-0104C2870175}" destId="{944B9893-2BDB-48AB-8333-5F229A844F2F}" srcOrd="0" destOrd="0" presId="urn:microsoft.com/office/officeart/2016/7/layout/RepeatingBendingProcessNew"/>
    <dgm:cxn modelId="{AD1E9752-8B15-43D7-A3E1-D171228F22C7}" type="presOf" srcId="{F7A0BEFD-819F-445C-BF8F-DFC9DC71AB2F}" destId="{54E0355B-73E5-496A-83F7-152CF8F62406}" srcOrd="0" destOrd="0" presId="urn:microsoft.com/office/officeart/2016/7/layout/RepeatingBendingProcessNew"/>
    <dgm:cxn modelId="{F69D3974-AF20-40AC-8919-01893622DA70}" type="presOf" srcId="{C43A27B4-5E34-45A8-9FE7-C5B97E25036A}" destId="{6071A90C-3E0A-480B-85A3-58F33340A5F1}" srcOrd="1" destOrd="0" presId="urn:microsoft.com/office/officeart/2016/7/layout/RepeatingBendingProcessNew"/>
    <dgm:cxn modelId="{49C50F90-4D17-4068-8E72-25F8ED40D247}" srcId="{E74F3261-42B2-43E1-8CAC-580FA2A6A95F}" destId="{2418F09E-A309-444C-9207-F222CD69DE26}" srcOrd="0" destOrd="0" parTransId="{C98E4C22-5574-4580-B418-7620CF850D1E}" sibTransId="{28A88C42-1AF0-4B76-9840-2C31EE429EC0}"/>
    <dgm:cxn modelId="{4150B29D-DD96-471B-9280-9A4EBE7EF32F}" type="presOf" srcId="{775AC4B5-0BB5-4E0A-A2C2-B322788F5D44}" destId="{A21841EF-80AE-4D1C-90DA-A17A995F245C}" srcOrd="1" destOrd="0" presId="urn:microsoft.com/office/officeart/2016/7/layout/RepeatingBendingProcessNew"/>
    <dgm:cxn modelId="{4D143DA9-4348-4D55-A44B-DF77D7C344FE}" srcId="{E74F3261-42B2-43E1-8CAC-580FA2A6A95F}" destId="{AD34DF40-670F-46FB-8005-F60D20F6789D}" srcOrd="2" destOrd="0" parTransId="{95D10BC5-6E07-46CF-A765-D47141C9FA9B}" sibTransId="{EE74FBC1-2171-4C85-8B7A-0104C2870175}"/>
    <dgm:cxn modelId="{3772E4B9-7C76-4E7C-BEA5-0C696A26EFAA}" srcId="{E74F3261-42B2-43E1-8CAC-580FA2A6A95F}" destId="{F7A0BEFD-819F-445C-BF8F-DFC9DC71AB2F}" srcOrd="5" destOrd="0" parTransId="{015F0B55-F2A5-4144-B7E5-5C3E91E5C035}" sibTransId="{7EC5465F-E67B-4E59-81EE-015EE0455570}"/>
    <dgm:cxn modelId="{6795ECC2-FD80-4871-ADC4-053A6DE0EAB2}" type="presOf" srcId="{C43A27B4-5E34-45A8-9FE7-C5B97E25036A}" destId="{71C0167A-EAFA-4877-9647-032C48B256C9}" srcOrd="0" destOrd="0" presId="urn:microsoft.com/office/officeart/2016/7/layout/RepeatingBendingProcessNew"/>
    <dgm:cxn modelId="{1FDA8EC5-3371-46D9-AB30-1AFA5A606E12}" srcId="{E74F3261-42B2-43E1-8CAC-580FA2A6A95F}" destId="{24259F60-A096-4565-87E9-70BB05FB6761}" srcOrd="4" destOrd="0" parTransId="{4F3A2133-1197-4300-96D2-03D1D28F6435}" sibTransId="{C43A27B4-5E34-45A8-9FE7-C5B97E25036A}"/>
    <dgm:cxn modelId="{B6ED6ADF-A890-4188-A46B-3E89022368F2}" type="presOf" srcId="{AD34DF40-670F-46FB-8005-F60D20F6789D}" destId="{44A7B94C-079C-4B34-912D-C3DA19BF56C3}" srcOrd="0" destOrd="0" presId="urn:microsoft.com/office/officeart/2016/7/layout/RepeatingBendingProcessNew"/>
    <dgm:cxn modelId="{A8497FE1-9F87-486B-9CFA-1F3ED7FBD970}" type="presOf" srcId="{382D889A-8F40-4725-AD9A-ED732DBDE14B}" destId="{5FFF775D-96D8-478F-BB78-034383F74A49}" srcOrd="0" destOrd="0" presId="urn:microsoft.com/office/officeart/2016/7/layout/RepeatingBendingProcessNew"/>
    <dgm:cxn modelId="{7F38B1E3-FB88-4828-951A-B5CBD605D15C}" type="presOf" srcId="{2418F09E-A309-444C-9207-F222CD69DE26}" destId="{A55894A5-BB76-451A-B2B4-19EF575FF0D2}" srcOrd="0" destOrd="0" presId="urn:microsoft.com/office/officeart/2016/7/layout/RepeatingBendingProcessNew"/>
    <dgm:cxn modelId="{9A52F9EB-7BEB-46BE-A57C-0DB9FE25C44F}" type="presOf" srcId="{28A88C42-1AF0-4B76-9840-2C31EE429EC0}" destId="{D30E0CCC-56B5-4BBD-AAB1-B47443B4E907}" srcOrd="0" destOrd="0" presId="urn:microsoft.com/office/officeart/2016/7/layout/RepeatingBendingProcessNew"/>
    <dgm:cxn modelId="{73857AF2-2D58-450B-86C6-034A369DB001}" type="presOf" srcId="{EE74FBC1-2171-4C85-8B7A-0104C2870175}" destId="{BF852DE3-9488-4948-B873-5274BF18C028}" srcOrd="1" destOrd="0" presId="urn:microsoft.com/office/officeart/2016/7/layout/RepeatingBendingProcessNew"/>
    <dgm:cxn modelId="{0DD7678E-D6C7-453A-ADE1-26464147A5C3}" type="presParOf" srcId="{DA467590-7A90-449B-B7CB-DDF288A6BD80}" destId="{A55894A5-BB76-451A-B2B4-19EF575FF0D2}" srcOrd="0" destOrd="0" presId="urn:microsoft.com/office/officeart/2016/7/layout/RepeatingBendingProcessNew"/>
    <dgm:cxn modelId="{F0490088-C8AD-4428-8DB3-C3D37FA92355}" type="presParOf" srcId="{DA467590-7A90-449B-B7CB-DDF288A6BD80}" destId="{D30E0CCC-56B5-4BBD-AAB1-B47443B4E907}" srcOrd="1" destOrd="0" presId="urn:microsoft.com/office/officeart/2016/7/layout/RepeatingBendingProcessNew"/>
    <dgm:cxn modelId="{30FE7EF4-3ECD-4460-B46B-2CB98C250360}" type="presParOf" srcId="{D30E0CCC-56B5-4BBD-AAB1-B47443B4E907}" destId="{6B0A84C8-7FE8-4C51-8B63-1A32F83B87C3}" srcOrd="0" destOrd="0" presId="urn:microsoft.com/office/officeart/2016/7/layout/RepeatingBendingProcessNew"/>
    <dgm:cxn modelId="{23959908-FF02-4309-9D35-D3D5122AADF1}" type="presParOf" srcId="{DA467590-7A90-449B-B7CB-DDF288A6BD80}" destId="{9C8030E0-5FC0-438E-AF55-A161686EBF3A}" srcOrd="2" destOrd="0" presId="urn:microsoft.com/office/officeart/2016/7/layout/RepeatingBendingProcessNew"/>
    <dgm:cxn modelId="{BF930652-3149-4B94-A17E-3D08642888CC}" type="presParOf" srcId="{DA467590-7A90-449B-B7CB-DDF288A6BD80}" destId="{0CBB0C8D-D0F6-4E83-96B7-0ED96A955C10}" srcOrd="3" destOrd="0" presId="urn:microsoft.com/office/officeart/2016/7/layout/RepeatingBendingProcessNew"/>
    <dgm:cxn modelId="{D5BE78EA-5F0C-4E0B-8C7F-5A24202AA6CB}" type="presParOf" srcId="{0CBB0C8D-D0F6-4E83-96B7-0ED96A955C10}" destId="{4A12D8E4-2FEE-4147-8EAA-31150F92268C}" srcOrd="0" destOrd="0" presId="urn:microsoft.com/office/officeart/2016/7/layout/RepeatingBendingProcessNew"/>
    <dgm:cxn modelId="{497A3FC4-28F0-4AA4-B68F-72FC4870E8F0}" type="presParOf" srcId="{DA467590-7A90-449B-B7CB-DDF288A6BD80}" destId="{44A7B94C-079C-4B34-912D-C3DA19BF56C3}" srcOrd="4" destOrd="0" presId="urn:microsoft.com/office/officeart/2016/7/layout/RepeatingBendingProcessNew"/>
    <dgm:cxn modelId="{4B96B110-C595-48BA-A025-2FB0BAB7BFC0}" type="presParOf" srcId="{DA467590-7A90-449B-B7CB-DDF288A6BD80}" destId="{944B9893-2BDB-48AB-8333-5F229A844F2F}" srcOrd="5" destOrd="0" presId="urn:microsoft.com/office/officeart/2016/7/layout/RepeatingBendingProcessNew"/>
    <dgm:cxn modelId="{05172AC8-35ED-469C-916D-6FAD33078165}" type="presParOf" srcId="{944B9893-2BDB-48AB-8333-5F229A844F2F}" destId="{BF852DE3-9488-4948-B873-5274BF18C028}" srcOrd="0" destOrd="0" presId="urn:microsoft.com/office/officeart/2016/7/layout/RepeatingBendingProcessNew"/>
    <dgm:cxn modelId="{89E66837-995B-4C84-AF13-00D95DD38586}" type="presParOf" srcId="{DA467590-7A90-449B-B7CB-DDF288A6BD80}" destId="{5FFF775D-96D8-478F-BB78-034383F74A49}" srcOrd="6" destOrd="0" presId="urn:microsoft.com/office/officeart/2016/7/layout/RepeatingBendingProcessNew"/>
    <dgm:cxn modelId="{F5B4C191-CCD8-4355-9996-CD21D692A96B}" type="presParOf" srcId="{DA467590-7A90-449B-B7CB-DDF288A6BD80}" destId="{690F5BEA-1A90-4D7D-8910-8885D630E825}" srcOrd="7" destOrd="0" presId="urn:microsoft.com/office/officeart/2016/7/layout/RepeatingBendingProcessNew"/>
    <dgm:cxn modelId="{9C3463B4-0ED3-4491-882B-A7DBF84F06F5}" type="presParOf" srcId="{690F5BEA-1A90-4D7D-8910-8885D630E825}" destId="{A21841EF-80AE-4D1C-90DA-A17A995F245C}" srcOrd="0" destOrd="0" presId="urn:microsoft.com/office/officeart/2016/7/layout/RepeatingBendingProcessNew"/>
    <dgm:cxn modelId="{3DD9AC67-925E-4BAB-B717-F11D49EC482C}" type="presParOf" srcId="{DA467590-7A90-449B-B7CB-DDF288A6BD80}" destId="{AD0409AD-DE68-4E32-A9E3-A9984E537688}" srcOrd="8" destOrd="0" presId="urn:microsoft.com/office/officeart/2016/7/layout/RepeatingBendingProcessNew"/>
    <dgm:cxn modelId="{9286485A-3B6D-4DF6-A022-8DD161637CE9}" type="presParOf" srcId="{DA467590-7A90-449B-B7CB-DDF288A6BD80}" destId="{71C0167A-EAFA-4877-9647-032C48B256C9}" srcOrd="9" destOrd="0" presId="urn:microsoft.com/office/officeart/2016/7/layout/RepeatingBendingProcessNew"/>
    <dgm:cxn modelId="{CFC3DD4C-E8B0-4857-89C5-E845F57AE855}" type="presParOf" srcId="{71C0167A-EAFA-4877-9647-032C48B256C9}" destId="{6071A90C-3E0A-480B-85A3-58F33340A5F1}" srcOrd="0" destOrd="0" presId="urn:microsoft.com/office/officeart/2016/7/layout/RepeatingBendingProcessNew"/>
    <dgm:cxn modelId="{7A34BED1-4C6A-469F-AB49-8C9409FAA2C1}" type="presParOf" srcId="{DA467590-7A90-449B-B7CB-DDF288A6BD80}" destId="{54E0355B-73E5-496A-83F7-152CF8F62406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DEFDCB-4569-46F6-898D-E8682700351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1FCE558-B9D3-467B-889F-70CC5D7666F7}">
      <dgm:prSet custT="1"/>
      <dgm:spPr/>
      <dgm:t>
        <a:bodyPr/>
        <a:lstStyle/>
        <a:p>
          <a:r>
            <a:rPr lang="en-US" sz="2000"/>
            <a:t>Generated CSV file for file names in binary classification</a:t>
          </a:r>
        </a:p>
      </dgm:t>
    </dgm:pt>
    <dgm:pt modelId="{E98C384D-D629-4FFE-BAF1-384F37EC0543}" type="parTrans" cxnId="{C13E2917-8258-48CC-9F81-7CD9DB7D84B6}">
      <dgm:prSet/>
      <dgm:spPr/>
      <dgm:t>
        <a:bodyPr/>
        <a:lstStyle/>
        <a:p>
          <a:endParaRPr lang="en-US" sz="2000"/>
        </a:p>
      </dgm:t>
    </dgm:pt>
    <dgm:pt modelId="{9BD5A437-6090-4880-A583-FD485F405698}" type="sibTrans" cxnId="{C13E2917-8258-48CC-9F81-7CD9DB7D84B6}">
      <dgm:prSet/>
      <dgm:spPr/>
      <dgm:t>
        <a:bodyPr/>
        <a:lstStyle/>
        <a:p>
          <a:endParaRPr lang="en-US" sz="2000"/>
        </a:p>
      </dgm:t>
    </dgm:pt>
    <dgm:pt modelId="{EDF783F9-3676-4840-8E49-444964E395AA}">
      <dgm:prSet custT="1"/>
      <dgm:spPr/>
      <dgm:t>
        <a:bodyPr/>
        <a:lstStyle/>
        <a:p>
          <a:r>
            <a:rPr lang="en-US" sz="2000" i="1"/>
            <a:t>Binary Classification Map: 0 -&gt; aggression and 1 -&gt; nonaggression</a:t>
          </a:r>
          <a:endParaRPr lang="en-US" sz="2000"/>
        </a:p>
      </dgm:t>
    </dgm:pt>
    <dgm:pt modelId="{E8874F01-18A3-4B53-A311-ADEB90F2AA2D}" type="parTrans" cxnId="{6D3F25BE-A1BE-4084-BD3E-322D9CFED75F}">
      <dgm:prSet/>
      <dgm:spPr/>
      <dgm:t>
        <a:bodyPr/>
        <a:lstStyle/>
        <a:p>
          <a:endParaRPr lang="en-US" sz="2000"/>
        </a:p>
      </dgm:t>
    </dgm:pt>
    <dgm:pt modelId="{AA20F710-7B10-4852-8A21-B5FC65F437E5}" type="sibTrans" cxnId="{6D3F25BE-A1BE-4084-BD3E-322D9CFED75F}">
      <dgm:prSet/>
      <dgm:spPr/>
      <dgm:t>
        <a:bodyPr/>
        <a:lstStyle/>
        <a:p>
          <a:endParaRPr lang="en-US" sz="2000"/>
        </a:p>
      </dgm:t>
    </dgm:pt>
    <dgm:pt modelId="{A7C28E71-65C9-4B05-BF08-6945C5C8D134}">
      <dgm:prSet custT="1"/>
      <dgm:spPr/>
      <dgm:t>
        <a:bodyPr/>
        <a:lstStyle/>
        <a:p>
          <a:r>
            <a:rPr lang="en-US" sz="2000"/>
            <a:t>Predictive Model: Convolutional Neural Network (CNN) </a:t>
          </a:r>
        </a:p>
      </dgm:t>
    </dgm:pt>
    <dgm:pt modelId="{297A1F11-873A-4EA2-AE18-487F19B726A3}" type="parTrans" cxnId="{C3947FAD-D26C-4713-900C-E9D846EB3E60}">
      <dgm:prSet/>
      <dgm:spPr/>
      <dgm:t>
        <a:bodyPr/>
        <a:lstStyle/>
        <a:p>
          <a:endParaRPr lang="en-US" sz="2000"/>
        </a:p>
      </dgm:t>
    </dgm:pt>
    <dgm:pt modelId="{31265375-9AAE-4B42-852C-A56BAD9E5237}" type="sibTrans" cxnId="{C3947FAD-D26C-4713-900C-E9D846EB3E60}">
      <dgm:prSet/>
      <dgm:spPr/>
      <dgm:t>
        <a:bodyPr/>
        <a:lstStyle/>
        <a:p>
          <a:endParaRPr lang="en-US" sz="2000"/>
        </a:p>
      </dgm:t>
    </dgm:pt>
    <dgm:pt modelId="{21C0A849-CDC3-4554-BD96-AAC53C4FF5F3}">
      <dgm:prSet custT="1"/>
      <dgm:spPr/>
      <dgm:t>
        <a:bodyPr/>
        <a:lstStyle/>
        <a:p>
          <a:r>
            <a:rPr lang="en-US" sz="2000"/>
            <a:t>Image Classification</a:t>
          </a:r>
        </a:p>
      </dgm:t>
    </dgm:pt>
    <dgm:pt modelId="{BD0ED29E-80D7-4AB7-923A-F540A73E9506}" type="parTrans" cxnId="{AD7003D6-7412-44F6-8964-6A5B60A66B03}">
      <dgm:prSet/>
      <dgm:spPr/>
      <dgm:t>
        <a:bodyPr/>
        <a:lstStyle/>
        <a:p>
          <a:endParaRPr lang="en-US" sz="2000"/>
        </a:p>
      </dgm:t>
    </dgm:pt>
    <dgm:pt modelId="{234267C6-D281-49C8-9299-A90F6A20C72B}" type="sibTrans" cxnId="{AD7003D6-7412-44F6-8964-6A5B60A66B03}">
      <dgm:prSet/>
      <dgm:spPr/>
      <dgm:t>
        <a:bodyPr/>
        <a:lstStyle/>
        <a:p>
          <a:endParaRPr lang="en-US" sz="2000"/>
        </a:p>
      </dgm:t>
    </dgm:pt>
    <dgm:pt modelId="{1A234D0B-437D-471D-BD63-9A2EFD12AB7B}">
      <dgm:prSet custT="1"/>
      <dgm:spPr/>
      <dgm:t>
        <a:bodyPr/>
        <a:lstStyle/>
        <a:p>
          <a:r>
            <a:rPr lang="en-US" sz="2000"/>
            <a:t>Scalability</a:t>
          </a:r>
        </a:p>
      </dgm:t>
    </dgm:pt>
    <dgm:pt modelId="{CD3D9285-0EDA-4D08-A617-D531B860AD83}" type="parTrans" cxnId="{5513F05F-9582-4560-B40C-26412F71E6E5}">
      <dgm:prSet/>
      <dgm:spPr/>
      <dgm:t>
        <a:bodyPr/>
        <a:lstStyle/>
        <a:p>
          <a:endParaRPr lang="en-US" sz="2000"/>
        </a:p>
      </dgm:t>
    </dgm:pt>
    <dgm:pt modelId="{D606E39B-5BB3-4410-935F-73B51EC7BCAD}" type="sibTrans" cxnId="{5513F05F-9582-4560-B40C-26412F71E6E5}">
      <dgm:prSet/>
      <dgm:spPr/>
      <dgm:t>
        <a:bodyPr/>
        <a:lstStyle/>
        <a:p>
          <a:endParaRPr lang="en-US" sz="2000"/>
        </a:p>
      </dgm:t>
    </dgm:pt>
    <dgm:pt modelId="{3203083A-5531-448F-B70D-663BC593013B}">
      <dgm:prSet custT="1"/>
      <dgm:spPr/>
      <dgm:t>
        <a:bodyPr/>
        <a:lstStyle/>
        <a:p>
          <a:r>
            <a:rPr lang="en-US" sz="2000"/>
            <a:t>Robustness</a:t>
          </a:r>
        </a:p>
      </dgm:t>
    </dgm:pt>
    <dgm:pt modelId="{269F7037-4C20-480B-9DED-0FD0E646FBCA}" type="parTrans" cxnId="{8AB0130D-5536-4982-A51C-2BAFFC9284B4}">
      <dgm:prSet/>
      <dgm:spPr/>
      <dgm:t>
        <a:bodyPr/>
        <a:lstStyle/>
        <a:p>
          <a:endParaRPr lang="en-US" sz="2000"/>
        </a:p>
      </dgm:t>
    </dgm:pt>
    <dgm:pt modelId="{C0D51B41-5649-4036-ACDE-567EDFCF0ED0}" type="sibTrans" cxnId="{8AB0130D-5536-4982-A51C-2BAFFC9284B4}">
      <dgm:prSet/>
      <dgm:spPr/>
      <dgm:t>
        <a:bodyPr/>
        <a:lstStyle/>
        <a:p>
          <a:endParaRPr lang="en-US" sz="2000"/>
        </a:p>
      </dgm:t>
    </dgm:pt>
    <dgm:pt modelId="{500A74A3-3941-4799-91FD-9F1CE6B27971}" type="pres">
      <dgm:prSet presAssocID="{ACDEFDCB-4569-46F6-898D-E8682700351E}" presName="linear" presStyleCnt="0">
        <dgm:presLayoutVars>
          <dgm:dir/>
          <dgm:animLvl val="lvl"/>
          <dgm:resizeHandles val="exact"/>
        </dgm:presLayoutVars>
      </dgm:prSet>
      <dgm:spPr/>
    </dgm:pt>
    <dgm:pt modelId="{2078CFA2-240E-4851-8F22-00408AFA5E3F}" type="pres">
      <dgm:prSet presAssocID="{C1FCE558-B9D3-467B-889F-70CC5D7666F7}" presName="parentLin" presStyleCnt="0"/>
      <dgm:spPr/>
    </dgm:pt>
    <dgm:pt modelId="{DC141306-77D7-42DE-BB0D-676F509CC284}" type="pres">
      <dgm:prSet presAssocID="{C1FCE558-B9D3-467B-889F-70CC5D7666F7}" presName="parentLeftMargin" presStyleLbl="node1" presStyleIdx="0" presStyleCnt="2"/>
      <dgm:spPr/>
    </dgm:pt>
    <dgm:pt modelId="{29840DE9-832D-4732-8906-39C08D08E07C}" type="pres">
      <dgm:prSet presAssocID="{C1FCE558-B9D3-467B-889F-70CC5D7666F7}" presName="parentText" presStyleLbl="node1" presStyleIdx="0" presStyleCnt="2" custScaleX="142857" custScaleY="75143">
        <dgm:presLayoutVars>
          <dgm:chMax val="0"/>
          <dgm:bulletEnabled val="1"/>
        </dgm:presLayoutVars>
      </dgm:prSet>
      <dgm:spPr/>
    </dgm:pt>
    <dgm:pt modelId="{8BFB3611-9FF2-4440-BB37-3244F08346C0}" type="pres">
      <dgm:prSet presAssocID="{C1FCE558-B9D3-467B-889F-70CC5D7666F7}" presName="negativeSpace" presStyleCnt="0"/>
      <dgm:spPr/>
    </dgm:pt>
    <dgm:pt modelId="{7422D188-C548-43E8-A167-18034480B4B9}" type="pres">
      <dgm:prSet presAssocID="{C1FCE558-B9D3-467B-889F-70CC5D7666F7}" presName="childText" presStyleLbl="conFgAcc1" presStyleIdx="0" presStyleCnt="2">
        <dgm:presLayoutVars>
          <dgm:bulletEnabled val="1"/>
        </dgm:presLayoutVars>
      </dgm:prSet>
      <dgm:spPr/>
    </dgm:pt>
    <dgm:pt modelId="{3DF43D92-A768-437D-B74D-30524F09721C}" type="pres">
      <dgm:prSet presAssocID="{9BD5A437-6090-4880-A583-FD485F405698}" presName="spaceBetweenRectangles" presStyleCnt="0"/>
      <dgm:spPr/>
    </dgm:pt>
    <dgm:pt modelId="{3FE1A4DB-CBE3-4594-B20E-A5DEF127410E}" type="pres">
      <dgm:prSet presAssocID="{A7C28E71-65C9-4B05-BF08-6945C5C8D134}" presName="parentLin" presStyleCnt="0"/>
      <dgm:spPr/>
    </dgm:pt>
    <dgm:pt modelId="{DC2EFF1C-82F3-40FC-9861-ADC9F3131544}" type="pres">
      <dgm:prSet presAssocID="{A7C28E71-65C9-4B05-BF08-6945C5C8D134}" presName="parentLeftMargin" presStyleLbl="node1" presStyleIdx="0" presStyleCnt="2"/>
      <dgm:spPr/>
    </dgm:pt>
    <dgm:pt modelId="{61E89329-98DB-4C54-AF47-C420C503B025}" type="pres">
      <dgm:prSet presAssocID="{A7C28E71-65C9-4B05-BF08-6945C5C8D134}" presName="parentText" presStyleLbl="node1" presStyleIdx="1" presStyleCnt="2" custScaleX="121700" custScaleY="90916">
        <dgm:presLayoutVars>
          <dgm:chMax val="0"/>
          <dgm:bulletEnabled val="1"/>
        </dgm:presLayoutVars>
      </dgm:prSet>
      <dgm:spPr/>
    </dgm:pt>
    <dgm:pt modelId="{5B904BF1-3D0F-45CA-A08E-D13697B16C62}" type="pres">
      <dgm:prSet presAssocID="{A7C28E71-65C9-4B05-BF08-6945C5C8D134}" presName="negativeSpace" presStyleCnt="0"/>
      <dgm:spPr/>
    </dgm:pt>
    <dgm:pt modelId="{0BB61CF3-ED37-4A6C-AE46-C23DFFF1E008}" type="pres">
      <dgm:prSet presAssocID="{A7C28E71-65C9-4B05-BF08-6945C5C8D13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806ED00-3AE8-4999-A3A1-A39A7FAC7B9A}" type="presOf" srcId="{21C0A849-CDC3-4554-BD96-AAC53C4FF5F3}" destId="{0BB61CF3-ED37-4A6C-AE46-C23DFFF1E008}" srcOrd="0" destOrd="0" presId="urn:microsoft.com/office/officeart/2005/8/layout/list1"/>
    <dgm:cxn modelId="{0DB3DA09-01C3-4763-8F96-4A4D19E6EF30}" type="presOf" srcId="{A7C28E71-65C9-4B05-BF08-6945C5C8D134}" destId="{DC2EFF1C-82F3-40FC-9861-ADC9F3131544}" srcOrd="0" destOrd="0" presId="urn:microsoft.com/office/officeart/2005/8/layout/list1"/>
    <dgm:cxn modelId="{8AB0130D-5536-4982-A51C-2BAFFC9284B4}" srcId="{A7C28E71-65C9-4B05-BF08-6945C5C8D134}" destId="{3203083A-5531-448F-B70D-663BC593013B}" srcOrd="2" destOrd="0" parTransId="{269F7037-4C20-480B-9DED-0FD0E646FBCA}" sibTransId="{C0D51B41-5649-4036-ACDE-567EDFCF0ED0}"/>
    <dgm:cxn modelId="{C13E2917-8258-48CC-9F81-7CD9DB7D84B6}" srcId="{ACDEFDCB-4569-46F6-898D-E8682700351E}" destId="{C1FCE558-B9D3-467B-889F-70CC5D7666F7}" srcOrd="0" destOrd="0" parTransId="{E98C384D-D629-4FFE-BAF1-384F37EC0543}" sibTransId="{9BD5A437-6090-4880-A583-FD485F405698}"/>
    <dgm:cxn modelId="{5513F05F-9582-4560-B40C-26412F71E6E5}" srcId="{A7C28E71-65C9-4B05-BF08-6945C5C8D134}" destId="{1A234D0B-437D-471D-BD63-9A2EFD12AB7B}" srcOrd="1" destOrd="0" parTransId="{CD3D9285-0EDA-4D08-A617-D531B860AD83}" sibTransId="{D606E39B-5BB3-4410-935F-73B51EC7BCAD}"/>
    <dgm:cxn modelId="{92C6F789-D8E3-4DE4-9E50-9C569BF0B8CB}" type="presOf" srcId="{3203083A-5531-448F-B70D-663BC593013B}" destId="{0BB61CF3-ED37-4A6C-AE46-C23DFFF1E008}" srcOrd="0" destOrd="2" presId="urn:microsoft.com/office/officeart/2005/8/layout/list1"/>
    <dgm:cxn modelId="{A7915A98-C794-442B-84A3-140B40F25C86}" type="presOf" srcId="{ACDEFDCB-4569-46F6-898D-E8682700351E}" destId="{500A74A3-3941-4799-91FD-9F1CE6B27971}" srcOrd="0" destOrd="0" presId="urn:microsoft.com/office/officeart/2005/8/layout/list1"/>
    <dgm:cxn modelId="{F0172BA6-9B1C-4DD7-BBE5-C813E2E15BD4}" type="presOf" srcId="{1A234D0B-437D-471D-BD63-9A2EFD12AB7B}" destId="{0BB61CF3-ED37-4A6C-AE46-C23DFFF1E008}" srcOrd="0" destOrd="1" presId="urn:microsoft.com/office/officeart/2005/8/layout/list1"/>
    <dgm:cxn modelId="{C3947FAD-D26C-4713-900C-E9D846EB3E60}" srcId="{ACDEFDCB-4569-46F6-898D-E8682700351E}" destId="{A7C28E71-65C9-4B05-BF08-6945C5C8D134}" srcOrd="1" destOrd="0" parTransId="{297A1F11-873A-4EA2-AE18-487F19B726A3}" sibTransId="{31265375-9AAE-4B42-852C-A56BAD9E5237}"/>
    <dgm:cxn modelId="{FFCBEFB0-4223-49CE-876B-E09B049C2D3D}" type="presOf" srcId="{C1FCE558-B9D3-467B-889F-70CC5D7666F7}" destId="{29840DE9-832D-4732-8906-39C08D08E07C}" srcOrd="1" destOrd="0" presId="urn:microsoft.com/office/officeart/2005/8/layout/list1"/>
    <dgm:cxn modelId="{6D3F25BE-A1BE-4084-BD3E-322D9CFED75F}" srcId="{C1FCE558-B9D3-467B-889F-70CC5D7666F7}" destId="{EDF783F9-3676-4840-8E49-444964E395AA}" srcOrd="0" destOrd="0" parTransId="{E8874F01-18A3-4B53-A311-ADEB90F2AA2D}" sibTransId="{AA20F710-7B10-4852-8A21-B5FC65F437E5}"/>
    <dgm:cxn modelId="{4E22CDCC-BF94-4837-89BA-94F5D02DE868}" type="presOf" srcId="{EDF783F9-3676-4840-8E49-444964E395AA}" destId="{7422D188-C548-43E8-A167-18034480B4B9}" srcOrd="0" destOrd="0" presId="urn:microsoft.com/office/officeart/2005/8/layout/list1"/>
    <dgm:cxn modelId="{BB0408D5-DF61-4A98-83F4-1563DB58F7BC}" type="presOf" srcId="{C1FCE558-B9D3-467B-889F-70CC5D7666F7}" destId="{DC141306-77D7-42DE-BB0D-676F509CC284}" srcOrd="0" destOrd="0" presId="urn:microsoft.com/office/officeart/2005/8/layout/list1"/>
    <dgm:cxn modelId="{AD7003D6-7412-44F6-8964-6A5B60A66B03}" srcId="{A7C28E71-65C9-4B05-BF08-6945C5C8D134}" destId="{21C0A849-CDC3-4554-BD96-AAC53C4FF5F3}" srcOrd="0" destOrd="0" parTransId="{BD0ED29E-80D7-4AB7-923A-F540A73E9506}" sibTransId="{234267C6-D281-49C8-9299-A90F6A20C72B}"/>
    <dgm:cxn modelId="{BA9B4DE8-DD16-4210-8FCB-34376ABA4EB9}" type="presOf" srcId="{A7C28E71-65C9-4B05-BF08-6945C5C8D134}" destId="{61E89329-98DB-4C54-AF47-C420C503B025}" srcOrd="1" destOrd="0" presId="urn:microsoft.com/office/officeart/2005/8/layout/list1"/>
    <dgm:cxn modelId="{E77C4297-4C1F-4A61-A2AA-2767712893C8}" type="presParOf" srcId="{500A74A3-3941-4799-91FD-9F1CE6B27971}" destId="{2078CFA2-240E-4851-8F22-00408AFA5E3F}" srcOrd="0" destOrd="0" presId="urn:microsoft.com/office/officeart/2005/8/layout/list1"/>
    <dgm:cxn modelId="{E622EF3E-A4FC-4C9A-8D20-BEA03D25067E}" type="presParOf" srcId="{2078CFA2-240E-4851-8F22-00408AFA5E3F}" destId="{DC141306-77D7-42DE-BB0D-676F509CC284}" srcOrd="0" destOrd="0" presId="urn:microsoft.com/office/officeart/2005/8/layout/list1"/>
    <dgm:cxn modelId="{5A94C3AB-023F-47EF-8864-678F44894BEB}" type="presParOf" srcId="{2078CFA2-240E-4851-8F22-00408AFA5E3F}" destId="{29840DE9-832D-4732-8906-39C08D08E07C}" srcOrd="1" destOrd="0" presId="urn:microsoft.com/office/officeart/2005/8/layout/list1"/>
    <dgm:cxn modelId="{0C5D221C-DC27-43B5-B1FB-1498B2C50087}" type="presParOf" srcId="{500A74A3-3941-4799-91FD-9F1CE6B27971}" destId="{8BFB3611-9FF2-4440-BB37-3244F08346C0}" srcOrd="1" destOrd="0" presId="urn:microsoft.com/office/officeart/2005/8/layout/list1"/>
    <dgm:cxn modelId="{BAE37670-855D-4E0F-ACB6-05A205277198}" type="presParOf" srcId="{500A74A3-3941-4799-91FD-9F1CE6B27971}" destId="{7422D188-C548-43E8-A167-18034480B4B9}" srcOrd="2" destOrd="0" presId="urn:microsoft.com/office/officeart/2005/8/layout/list1"/>
    <dgm:cxn modelId="{0AB15DBD-E928-430F-8456-3CCD63439188}" type="presParOf" srcId="{500A74A3-3941-4799-91FD-9F1CE6B27971}" destId="{3DF43D92-A768-437D-B74D-30524F09721C}" srcOrd="3" destOrd="0" presId="urn:microsoft.com/office/officeart/2005/8/layout/list1"/>
    <dgm:cxn modelId="{50EA5347-4F33-4693-AE0A-D250066CBF90}" type="presParOf" srcId="{500A74A3-3941-4799-91FD-9F1CE6B27971}" destId="{3FE1A4DB-CBE3-4594-B20E-A5DEF127410E}" srcOrd="4" destOrd="0" presId="urn:microsoft.com/office/officeart/2005/8/layout/list1"/>
    <dgm:cxn modelId="{1E24795C-29FE-4B91-B1BA-F8E2A1C69E5B}" type="presParOf" srcId="{3FE1A4DB-CBE3-4594-B20E-A5DEF127410E}" destId="{DC2EFF1C-82F3-40FC-9861-ADC9F3131544}" srcOrd="0" destOrd="0" presId="urn:microsoft.com/office/officeart/2005/8/layout/list1"/>
    <dgm:cxn modelId="{0999CD3A-C1F3-4315-8E4D-E297633C21C5}" type="presParOf" srcId="{3FE1A4DB-CBE3-4594-B20E-A5DEF127410E}" destId="{61E89329-98DB-4C54-AF47-C420C503B025}" srcOrd="1" destOrd="0" presId="urn:microsoft.com/office/officeart/2005/8/layout/list1"/>
    <dgm:cxn modelId="{20CC12FB-8BCD-4E9C-A588-6371E603C1C0}" type="presParOf" srcId="{500A74A3-3941-4799-91FD-9F1CE6B27971}" destId="{5B904BF1-3D0F-45CA-A08E-D13697B16C62}" srcOrd="5" destOrd="0" presId="urn:microsoft.com/office/officeart/2005/8/layout/list1"/>
    <dgm:cxn modelId="{FAC2936A-64B5-4BC5-B974-696D86B7703E}" type="presParOf" srcId="{500A74A3-3941-4799-91FD-9F1CE6B27971}" destId="{0BB61CF3-ED37-4A6C-AE46-C23DFFF1E00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3C6E4-E992-4E5B-8145-FDA654A3C2D4}">
      <dsp:nvSpPr>
        <dsp:cNvPr id="0" name=""/>
        <dsp:cNvSpPr/>
      </dsp:nvSpPr>
      <dsp:spPr>
        <a:xfrm>
          <a:off x="0" y="391"/>
          <a:ext cx="343890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CABD738-BFAC-463A-A2F1-13D47B1C55AA}">
      <dsp:nvSpPr>
        <dsp:cNvPr id="0" name=""/>
        <dsp:cNvSpPr/>
      </dsp:nvSpPr>
      <dsp:spPr>
        <a:xfrm>
          <a:off x="0" y="391"/>
          <a:ext cx="3438906" cy="641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Define Verbal </a:t>
          </a:r>
          <a:r>
            <a:rPr lang="en-US" sz="1800" kern="1200">
              <a:latin typeface="Calibri Light" panose="020F0302020204030204"/>
            </a:rPr>
            <a:t>Aggression and</a:t>
          </a:r>
          <a:r>
            <a:rPr lang="en-US" sz="1800" kern="1200"/>
            <a:t> Parameters</a:t>
          </a:r>
        </a:p>
      </dsp:txBody>
      <dsp:txXfrm>
        <a:off x="0" y="391"/>
        <a:ext cx="3438906" cy="641294"/>
      </dsp:txXfrm>
    </dsp:sp>
    <dsp:sp modelId="{E43156A9-E21E-424F-9C3D-E031F4E7E2D2}">
      <dsp:nvSpPr>
        <dsp:cNvPr id="0" name=""/>
        <dsp:cNvSpPr/>
      </dsp:nvSpPr>
      <dsp:spPr>
        <a:xfrm>
          <a:off x="0" y="641686"/>
          <a:ext cx="343890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F5E97F6-58CA-4752-BD37-27877836958D}">
      <dsp:nvSpPr>
        <dsp:cNvPr id="0" name=""/>
        <dsp:cNvSpPr/>
      </dsp:nvSpPr>
      <dsp:spPr>
        <a:xfrm>
          <a:off x="0" y="641686"/>
          <a:ext cx="3438906" cy="641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Project Introduction and Goals</a:t>
          </a:r>
        </a:p>
      </dsp:txBody>
      <dsp:txXfrm>
        <a:off x="0" y="641686"/>
        <a:ext cx="3438906" cy="641294"/>
      </dsp:txXfrm>
    </dsp:sp>
    <dsp:sp modelId="{480BD97E-E210-43E1-AB8E-3F21E3E4B6A5}">
      <dsp:nvSpPr>
        <dsp:cNvPr id="0" name=""/>
        <dsp:cNvSpPr/>
      </dsp:nvSpPr>
      <dsp:spPr>
        <a:xfrm>
          <a:off x="0" y="1282981"/>
          <a:ext cx="343890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5F19EC-B153-41FD-BD5E-87A31316DC0A}">
      <dsp:nvSpPr>
        <dsp:cNvPr id="0" name=""/>
        <dsp:cNvSpPr/>
      </dsp:nvSpPr>
      <dsp:spPr>
        <a:xfrm>
          <a:off x="0" y="1282981"/>
          <a:ext cx="3438906" cy="641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System Overview</a:t>
          </a:r>
        </a:p>
      </dsp:txBody>
      <dsp:txXfrm>
        <a:off x="0" y="1282981"/>
        <a:ext cx="3438906" cy="641294"/>
      </dsp:txXfrm>
    </dsp:sp>
    <dsp:sp modelId="{636DA679-7E34-4229-9D7E-E9DD4B4B5AFB}">
      <dsp:nvSpPr>
        <dsp:cNvPr id="0" name=""/>
        <dsp:cNvSpPr/>
      </dsp:nvSpPr>
      <dsp:spPr>
        <a:xfrm>
          <a:off x="0" y="1924276"/>
          <a:ext cx="343890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096292-9094-4875-81EE-7C27A15DF699}">
      <dsp:nvSpPr>
        <dsp:cNvPr id="0" name=""/>
        <dsp:cNvSpPr/>
      </dsp:nvSpPr>
      <dsp:spPr>
        <a:xfrm>
          <a:off x="0" y="1924276"/>
          <a:ext cx="3438906" cy="641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 Be Implemented</a:t>
          </a:r>
        </a:p>
      </dsp:txBody>
      <dsp:txXfrm>
        <a:off x="0" y="1924276"/>
        <a:ext cx="3438906" cy="641294"/>
      </dsp:txXfrm>
    </dsp:sp>
    <dsp:sp modelId="{FFC2A050-5381-4473-B351-B6E820669FD2}">
      <dsp:nvSpPr>
        <dsp:cNvPr id="0" name=""/>
        <dsp:cNvSpPr/>
      </dsp:nvSpPr>
      <dsp:spPr>
        <a:xfrm>
          <a:off x="0" y="2565571"/>
          <a:ext cx="343890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A6E021B-AAFC-4AEB-8A8B-160AA0A73356}">
      <dsp:nvSpPr>
        <dsp:cNvPr id="0" name=""/>
        <dsp:cNvSpPr/>
      </dsp:nvSpPr>
      <dsp:spPr>
        <a:xfrm>
          <a:off x="0" y="2565571"/>
          <a:ext cx="3438906" cy="641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Future Applications and Considerations</a:t>
          </a:r>
        </a:p>
      </dsp:txBody>
      <dsp:txXfrm>
        <a:off x="0" y="2565571"/>
        <a:ext cx="3438906" cy="641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BDFDA-856E-404D-A72E-34CA6CCA7C0E}">
      <dsp:nvSpPr>
        <dsp:cNvPr id="0" name=""/>
        <dsp:cNvSpPr/>
      </dsp:nvSpPr>
      <dsp:spPr>
        <a:xfrm>
          <a:off x="0" y="3163781"/>
          <a:ext cx="1289446" cy="519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705" tIns="128016" rIns="91705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Implement</a:t>
          </a:r>
        </a:p>
      </dsp:txBody>
      <dsp:txXfrm>
        <a:off x="0" y="3163781"/>
        <a:ext cx="1289446" cy="519044"/>
      </dsp:txXfrm>
    </dsp:sp>
    <dsp:sp modelId="{17B17A0E-289D-4CA4-AD18-95E74E603DBA}">
      <dsp:nvSpPr>
        <dsp:cNvPr id="0" name=""/>
        <dsp:cNvSpPr/>
      </dsp:nvSpPr>
      <dsp:spPr>
        <a:xfrm>
          <a:off x="1289446" y="3163781"/>
          <a:ext cx="3868340" cy="5190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468" tIns="228600" rIns="78468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Implement detector in web application</a:t>
          </a:r>
        </a:p>
      </dsp:txBody>
      <dsp:txXfrm>
        <a:off x="1289446" y="3163781"/>
        <a:ext cx="3868340" cy="519044"/>
      </dsp:txXfrm>
    </dsp:sp>
    <dsp:sp modelId="{E8610945-F903-4E09-91AD-F8AA8EF1E135}">
      <dsp:nvSpPr>
        <dsp:cNvPr id="0" name=""/>
        <dsp:cNvSpPr/>
      </dsp:nvSpPr>
      <dsp:spPr>
        <a:xfrm rot="10800000">
          <a:off x="0" y="2373276"/>
          <a:ext cx="1289446" cy="79829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705" tIns="128016" rIns="91705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Achieve</a:t>
          </a:r>
        </a:p>
      </dsp:txBody>
      <dsp:txXfrm rot="-10800000">
        <a:off x="0" y="2373276"/>
        <a:ext cx="1289446" cy="518889"/>
      </dsp:txXfrm>
    </dsp:sp>
    <dsp:sp modelId="{86D932A6-CFA6-4658-A922-E40E05A2B471}">
      <dsp:nvSpPr>
        <dsp:cNvPr id="0" name=""/>
        <dsp:cNvSpPr/>
      </dsp:nvSpPr>
      <dsp:spPr>
        <a:xfrm>
          <a:off x="1289446" y="2373276"/>
          <a:ext cx="3868340" cy="5188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468" tIns="203200" rIns="78468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Achieve minimum 60% accuracy in verbal aggression detection</a:t>
          </a:r>
        </a:p>
      </dsp:txBody>
      <dsp:txXfrm>
        <a:off x="1289446" y="2373276"/>
        <a:ext cx="3868340" cy="518889"/>
      </dsp:txXfrm>
    </dsp:sp>
    <dsp:sp modelId="{22935BB2-4415-4112-A79C-E38CFB984B73}">
      <dsp:nvSpPr>
        <dsp:cNvPr id="0" name=""/>
        <dsp:cNvSpPr/>
      </dsp:nvSpPr>
      <dsp:spPr>
        <a:xfrm rot="10800000">
          <a:off x="0" y="1582771"/>
          <a:ext cx="1289446" cy="79829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705" tIns="128016" rIns="91705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Train</a:t>
          </a:r>
        </a:p>
      </dsp:txBody>
      <dsp:txXfrm rot="-10800000">
        <a:off x="0" y="1582771"/>
        <a:ext cx="1289446" cy="518889"/>
      </dsp:txXfrm>
    </dsp:sp>
    <dsp:sp modelId="{FBCD7246-CDAC-4ADE-AFD0-73B05B632A12}">
      <dsp:nvSpPr>
        <dsp:cNvPr id="0" name=""/>
        <dsp:cNvSpPr/>
      </dsp:nvSpPr>
      <dsp:spPr>
        <a:xfrm>
          <a:off x="1289446" y="1582771"/>
          <a:ext cx="3868340" cy="5188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468" tIns="203200" rIns="78468" bIns="20320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 Convolutional Neural Network (CNN)</a:t>
          </a:r>
          <a:r>
            <a:rPr lang="en-US" sz="1600" kern="1200" dirty="0">
              <a:latin typeface="Calibri Light" panose="020F0302020204030204"/>
            </a:rPr>
            <a:t> using K-Fold Cross Validation</a:t>
          </a:r>
        </a:p>
      </dsp:txBody>
      <dsp:txXfrm>
        <a:off x="1289446" y="1582771"/>
        <a:ext cx="3868340" cy="518889"/>
      </dsp:txXfrm>
    </dsp:sp>
    <dsp:sp modelId="{13BB0D61-C342-4FC8-AAED-181D11EB3970}">
      <dsp:nvSpPr>
        <dsp:cNvPr id="0" name=""/>
        <dsp:cNvSpPr/>
      </dsp:nvSpPr>
      <dsp:spPr>
        <a:xfrm rot="10800000">
          <a:off x="0" y="792266"/>
          <a:ext cx="1289446" cy="79829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705" tIns="128016" rIns="91705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Convert</a:t>
          </a:r>
        </a:p>
      </dsp:txBody>
      <dsp:txXfrm rot="-10800000">
        <a:off x="0" y="792266"/>
        <a:ext cx="1289446" cy="518889"/>
      </dsp:txXfrm>
    </dsp:sp>
    <dsp:sp modelId="{CF1309AA-704F-4A1D-BDCC-EC634CFF1A0F}">
      <dsp:nvSpPr>
        <dsp:cNvPr id="0" name=""/>
        <dsp:cNvSpPr/>
      </dsp:nvSpPr>
      <dsp:spPr>
        <a:xfrm>
          <a:off x="1289446" y="792266"/>
          <a:ext cx="3868340" cy="5188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468" tIns="203200" rIns="78468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Convert aggressive and non-aggressive clips to Mel-Frequency Spectrograms</a:t>
          </a:r>
        </a:p>
      </dsp:txBody>
      <dsp:txXfrm>
        <a:off x="1289446" y="792266"/>
        <a:ext cx="3868340" cy="518889"/>
      </dsp:txXfrm>
    </dsp:sp>
    <dsp:sp modelId="{8C8C062C-AF8C-45E2-A51D-25DEFAE340C6}">
      <dsp:nvSpPr>
        <dsp:cNvPr id="0" name=""/>
        <dsp:cNvSpPr/>
      </dsp:nvSpPr>
      <dsp:spPr>
        <a:xfrm rot="10800000">
          <a:off x="0" y="1761"/>
          <a:ext cx="1289446" cy="79829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705" tIns="128016" rIns="91705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Calibri Light" panose="020F0302020204030204"/>
            </a:rPr>
            <a:t>Mine</a:t>
          </a:r>
          <a:endParaRPr lang="en-US" sz="1800" b="1" kern="1200"/>
        </a:p>
      </dsp:txBody>
      <dsp:txXfrm rot="-10800000">
        <a:off x="0" y="1761"/>
        <a:ext cx="1289446" cy="518889"/>
      </dsp:txXfrm>
    </dsp:sp>
    <dsp:sp modelId="{D2AD6698-3F7A-4B89-8AA3-120B43FC0D3B}">
      <dsp:nvSpPr>
        <dsp:cNvPr id="0" name=""/>
        <dsp:cNvSpPr/>
      </dsp:nvSpPr>
      <dsp:spPr>
        <a:xfrm>
          <a:off x="1289446" y="1761"/>
          <a:ext cx="3868340" cy="5188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468" tIns="203200" rIns="78468" bIns="20320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 Light" panose="020F0302020204030204"/>
            </a:rPr>
            <a:t>Mine and mark training</a:t>
          </a:r>
          <a:r>
            <a:rPr lang="en-US" sz="1600" kern="1200"/>
            <a:t> data videos as aggressive or non-aggressive</a:t>
          </a:r>
        </a:p>
      </dsp:txBody>
      <dsp:txXfrm>
        <a:off x="1289446" y="1761"/>
        <a:ext cx="3868340" cy="5188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9FFB1-7C80-4533-AB3E-FFDD95223745}">
      <dsp:nvSpPr>
        <dsp:cNvPr id="0" name=""/>
        <dsp:cNvSpPr/>
      </dsp:nvSpPr>
      <dsp:spPr>
        <a:xfrm>
          <a:off x="6258483" y="1223491"/>
          <a:ext cx="2352378" cy="559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459"/>
              </a:lnTo>
              <a:lnTo>
                <a:pt x="2352378" y="381459"/>
              </a:lnTo>
              <a:lnTo>
                <a:pt x="2352378" y="559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9B880-3A41-489E-93F8-00E8474571E0}">
      <dsp:nvSpPr>
        <dsp:cNvPr id="0" name=""/>
        <dsp:cNvSpPr/>
      </dsp:nvSpPr>
      <dsp:spPr>
        <a:xfrm>
          <a:off x="6212763" y="1223491"/>
          <a:ext cx="91440" cy="559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9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B0B42-2CBC-4F18-B4CA-828B17C1974C}">
      <dsp:nvSpPr>
        <dsp:cNvPr id="0" name=""/>
        <dsp:cNvSpPr/>
      </dsp:nvSpPr>
      <dsp:spPr>
        <a:xfrm>
          <a:off x="3906104" y="1223491"/>
          <a:ext cx="2352378" cy="559759"/>
        </a:xfrm>
        <a:custGeom>
          <a:avLst/>
          <a:gdLst/>
          <a:ahLst/>
          <a:cxnLst/>
          <a:rect l="0" t="0" r="0" b="0"/>
          <a:pathLst>
            <a:path>
              <a:moveTo>
                <a:pt x="2352378" y="0"/>
              </a:moveTo>
              <a:lnTo>
                <a:pt x="2352378" y="381459"/>
              </a:lnTo>
              <a:lnTo>
                <a:pt x="0" y="381459"/>
              </a:lnTo>
              <a:lnTo>
                <a:pt x="0" y="559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61F1B-B7D4-45C8-BCF9-5C237332B252}">
      <dsp:nvSpPr>
        <dsp:cNvPr id="0" name=""/>
        <dsp:cNvSpPr/>
      </dsp:nvSpPr>
      <dsp:spPr>
        <a:xfrm>
          <a:off x="591388" y="1323"/>
          <a:ext cx="1924673" cy="1222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20D2B-966E-4219-BE11-02A8FD923E42}">
      <dsp:nvSpPr>
        <dsp:cNvPr id="0" name=""/>
        <dsp:cNvSpPr/>
      </dsp:nvSpPr>
      <dsp:spPr>
        <a:xfrm>
          <a:off x="805241" y="204483"/>
          <a:ext cx="1924673" cy="1222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Secure Cloud Compute Environment</a:t>
          </a:r>
        </a:p>
      </dsp:txBody>
      <dsp:txXfrm>
        <a:off x="841037" y="240279"/>
        <a:ext cx="1853081" cy="1150575"/>
      </dsp:txXfrm>
    </dsp:sp>
    <dsp:sp modelId="{AD9573C3-D3F1-4CAC-9E63-AA8DB8DAD6DB}">
      <dsp:nvSpPr>
        <dsp:cNvPr id="0" name=""/>
        <dsp:cNvSpPr/>
      </dsp:nvSpPr>
      <dsp:spPr>
        <a:xfrm>
          <a:off x="2943767" y="1323"/>
          <a:ext cx="1924673" cy="1222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01072-F527-43DC-847D-3673C8E7B2DE}">
      <dsp:nvSpPr>
        <dsp:cNvPr id="0" name=""/>
        <dsp:cNvSpPr/>
      </dsp:nvSpPr>
      <dsp:spPr>
        <a:xfrm>
          <a:off x="3157620" y="204483"/>
          <a:ext cx="1924673" cy="1222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GitHub connected to EC2 instance</a:t>
          </a:r>
        </a:p>
      </dsp:txBody>
      <dsp:txXfrm>
        <a:off x="3193416" y="240279"/>
        <a:ext cx="1853081" cy="1150575"/>
      </dsp:txXfrm>
    </dsp:sp>
    <dsp:sp modelId="{996F4FA8-106D-4FC9-9E89-CE5BD0A4F703}">
      <dsp:nvSpPr>
        <dsp:cNvPr id="0" name=""/>
        <dsp:cNvSpPr/>
      </dsp:nvSpPr>
      <dsp:spPr>
        <a:xfrm>
          <a:off x="5296146" y="1323"/>
          <a:ext cx="1924673" cy="1222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A0A1F-5507-4CF6-AF9F-FE44E9FBD199}">
      <dsp:nvSpPr>
        <dsp:cNvPr id="0" name=""/>
        <dsp:cNvSpPr/>
      </dsp:nvSpPr>
      <dsp:spPr>
        <a:xfrm>
          <a:off x="5509998" y="204483"/>
          <a:ext cx="1924673" cy="1222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Artifacts on EC2 instance:</a:t>
          </a:r>
        </a:p>
      </dsp:txBody>
      <dsp:txXfrm>
        <a:off x="5545794" y="240279"/>
        <a:ext cx="1853081" cy="1150575"/>
      </dsp:txXfrm>
    </dsp:sp>
    <dsp:sp modelId="{70006174-8340-4551-A4B8-239827046EAA}">
      <dsp:nvSpPr>
        <dsp:cNvPr id="0" name=""/>
        <dsp:cNvSpPr/>
      </dsp:nvSpPr>
      <dsp:spPr>
        <a:xfrm>
          <a:off x="2943767" y="1783250"/>
          <a:ext cx="1924673" cy="1222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AB21E-ADD4-438F-A82F-7164A1558D9A}">
      <dsp:nvSpPr>
        <dsp:cNvPr id="0" name=""/>
        <dsp:cNvSpPr/>
      </dsp:nvSpPr>
      <dsp:spPr>
        <a:xfrm>
          <a:off x="3157620" y="1986410"/>
          <a:ext cx="1924673" cy="1222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Version control </a:t>
          </a:r>
        </a:p>
      </dsp:txBody>
      <dsp:txXfrm>
        <a:off x="3193416" y="2022206"/>
        <a:ext cx="1853081" cy="1150575"/>
      </dsp:txXfrm>
    </dsp:sp>
    <dsp:sp modelId="{BF906A99-512A-40A9-8D46-0AAD3E302BFE}">
      <dsp:nvSpPr>
        <dsp:cNvPr id="0" name=""/>
        <dsp:cNvSpPr/>
      </dsp:nvSpPr>
      <dsp:spPr>
        <a:xfrm>
          <a:off x="5296146" y="1783250"/>
          <a:ext cx="1924673" cy="1222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EF83A-C88C-4324-B290-52DAFFEC155D}">
      <dsp:nvSpPr>
        <dsp:cNvPr id="0" name=""/>
        <dsp:cNvSpPr/>
      </dsp:nvSpPr>
      <dsp:spPr>
        <a:xfrm>
          <a:off x="5509998" y="1986410"/>
          <a:ext cx="1924673" cy="1222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Training and test data </a:t>
          </a:r>
        </a:p>
      </dsp:txBody>
      <dsp:txXfrm>
        <a:off x="5545794" y="2022206"/>
        <a:ext cx="1853081" cy="1150575"/>
      </dsp:txXfrm>
    </dsp:sp>
    <dsp:sp modelId="{5038C069-850A-4A40-B2ED-20C3DCD78EEF}">
      <dsp:nvSpPr>
        <dsp:cNvPr id="0" name=""/>
        <dsp:cNvSpPr/>
      </dsp:nvSpPr>
      <dsp:spPr>
        <a:xfrm>
          <a:off x="7648525" y="1783250"/>
          <a:ext cx="1924673" cy="1222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4B17B-570D-46D1-8795-3AB76F2BBF3F}">
      <dsp:nvSpPr>
        <dsp:cNvPr id="0" name=""/>
        <dsp:cNvSpPr/>
      </dsp:nvSpPr>
      <dsp:spPr>
        <a:xfrm>
          <a:off x="7862377" y="1986410"/>
          <a:ext cx="1924673" cy="1222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Program execution</a:t>
          </a:r>
        </a:p>
      </dsp:txBody>
      <dsp:txXfrm>
        <a:off x="7898173" y="2022206"/>
        <a:ext cx="1853081" cy="11505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E0CCC-56B5-4BBD-AAB1-B47443B4E907}">
      <dsp:nvSpPr>
        <dsp:cNvPr id="0" name=""/>
        <dsp:cNvSpPr/>
      </dsp:nvSpPr>
      <dsp:spPr>
        <a:xfrm>
          <a:off x="3550459" y="628630"/>
          <a:ext cx="4851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154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80142" y="671771"/>
        <a:ext cx="25787" cy="5157"/>
      </dsp:txXfrm>
    </dsp:sp>
    <dsp:sp modelId="{A55894A5-BB76-451A-B2B4-19EF575FF0D2}">
      <dsp:nvSpPr>
        <dsp:cNvPr id="0" name=""/>
        <dsp:cNvSpPr/>
      </dsp:nvSpPr>
      <dsp:spPr>
        <a:xfrm>
          <a:off x="1309847" y="1626"/>
          <a:ext cx="2242411" cy="13454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80" tIns="115338" rIns="109880" bIns="11533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Characterize YouTube Videos</a:t>
          </a:r>
        </a:p>
      </dsp:txBody>
      <dsp:txXfrm>
        <a:off x="1309847" y="1626"/>
        <a:ext cx="2242411" cy="1345447"/>
      </dsp:txXfrm>
    </dsp:sp>
    <dsp:sp modelId="{0CBB0C8D-D0F6-4E83-96B7-0ED96A955C10}">
      <dsp:nvSpPr>
        <dsp:cNvPr id="0" name=""/>
        <dsp:cNvSpPr/>
      </dsp:nvSpPr>
      <dsp:spPr>
        <a:xfrm>
          <a:off x="6308625" y="628630"/>
          <a:ext cx="4851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154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38309" y="671771"/>
        <a:ext cx="25787" cy="5157"/>
      </dsp:txXfrm>
    </dsp:sp>
    <dsp:sp modelId="{9C8030E0-5FC0-438E-AF55-A161686EBF3A}">
      <dsp:nvSpPr>
        <dsp:cNvPr id="0" name=""/>
        <dsp:cNvSpPr/>
      </dsp:nvSpPr>
      <dsp:spPr>
        <a:xfrm>
          <a:off x="4068014" y="1626"/>
          <a:ext cx="2242411" cy="134544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80" tIns="115338" rIns="109880" bIns="11533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Convert Binary Characterized Link to .m4a</a:t>
          </a:r>
        </a:p>
      </dsp:txBody>
      <dsp:txXfrm>
        <a:off x="4068014" y="1626"/>
        <a:ext cx="2242411" cy="1345447"/>
      </dsp:txXfrm>
    </dsp:sp>
    <dsp:sp modelId="{944B9893-2BDB-48AB-8333-5F229A844F2F}">
      <dsp:nvSpPr>
        <dsp:cNvPr id="0" name=""/>
        <dsp:cNvSpPr/>
      </dsp:nvSpPr>
      <dsp:spPr>
        <a:xfrm>
          <a:off x="2431053" y="1345273"/>
          <a:ext cx="5516333" cy="485154"/>
        </a:xfrm>
        <a:custGeom>
          <a:avLst/>
          <a:gdLst/>
          <a:ahLst/>
          <a:cxnLst/>
          <a:rect l="0" t="0" r="0" b="0"/>
          <a:pathLst>
            <a:path>
              <a:moveTo>
                <a:pt x="5516333" y="0"/>
              </a:moveTo>
              <a:lnTo>
                <a:pt x="5516333" y="259677"/>
              </a:lnTo>
              <a:lnTo>
                <a:pt x="0" y="259677"/>
              </a:lnTo>
              <a:lnTo>
                <a:pt x="0" y="485154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50710" y="1585272"/>
        <a:ext cx="277019" cy="5157"/>
      </dsp:txXfrm>
    </dsp:sp>
    <dsp:sp modelId="{44A7B94C-079C-4B34-912D-C3DA19BF56C3}">
      <dsp:nvSpPr>
        <dsp:cNvPr id="0" name=""/>
        <dsp:cNvSpPr/>
      </dsp:nvSpPr>
      <dsp:spPr>
        <a:xfrm>
          <a:off x="6826180" y="1626"/>
          <a:ext cx="2242411" cy="134544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80" tIns="115338" rIns="109880" bIns="11533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Pre-process .m4a for noise reduction and volume normalization</a:t>
          </a:r>
        </a:p>
      </dsp:txBody>
      <dsp:txXfrm>
        <a:off x="6826180" y="1626"/>
        <a:ext cx="2242411" cy="1345447"/>
      </dsp:txXfrm>
    </dsp:sp>
    <dsp:sp modelId="{690F5BEA-1A90-4D7D-8910-8885D630E825}">
      <dsp:nvSpPr>
        <dsp:cNvPr id="0" name=""/>
        <dsp:cNvSpPr/>
      </dsp:nvSpPr>
      <dsp:spPr>
        <a:xfrm>
          <a:off x="3550459" y="2489831"/>
          <a:ext cx="4851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154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80142" y="2532973"/>
        <a:ext cx="25787" cy="5157"/>
      </dsp:txXfrm>
    </dsp:sp>
    <dsp:sp modelId="{5FFF775D-96D8-478F-BB78-034383F74A49}">
      <dsp:nvSpPr>
        <dsp:cNvPr id="0" name=""/>
        <dsp:cNvSpPr/>
      </dsp:nvSpPr>
      <dsp:spPr>
        <a:xfrm>
          <a:off x="1309847" y="1862828"/>
          <a:ext cx="2242411" cy="13454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80" tIns="115338" rIns="109880" bIns="11533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Convert .m4a to .wav</a:t>
          </a:r>
        </a:p>
      </dsp:txBody>
      <dsp:txXfrm>
        <a:off x="1309847" y="1862828"/>
        <a:ext cx="2242411" cy="1345447"/>
      </dsp:txXfrm>
    </dsp:sp>
    <dsp:sp modelId="{71C0167A-EAFA-4877-9647-032C48B256C9}">
      <dsp:nvSpPr>
        <dsp:cNvPr id="0" name=""/>
        <dsp:cNvSpPr/>
      </dsp:nvSpPr>
      <dsp:spPr>
        <a:xfrm>
          <a:off x="6308625" y="2489831"/>
          <a:ext cx="4851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154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38309" y="2532973"/>
        <a:ext cx="25787" cy="5157"/>
      </dsp:txXfrm>
    </dsp:sp>
    <dsp:sp modelId="{AD0409AD-DE68-4E32-A9E3-A9984E537688}">
      <dsp:nvSpPr>
        <dsp:cNvPr id="0" name=""/>
        <dsp:cNvSpPr/>
      </dsp:nvSpPr>
      <dsp:spPr>
        <a:xfrm>
          <a:off x="4068014" y="1862828"/>
          <a:ext cx="2242411" cy="134544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80" tIns="115338" rIns="109880" bIns="11533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Transfer .wav to database</a:t>
          </a:r>
        </a:p>
      </dsp:txBody>
      <dsp:txXfrm>
        <a:off x="4068014" y="1862828"/>
        <a:ext cx="2242411" cy="1345447"/>
      </dsp:txXfrm>
    </dsp:sp>
    <dsp:sp modelId="{54E0355B-73E5-496A-83F7-152CF8F62406}">
      <dsp:nvSpPr>
        <dsp:cNvPr id="0" name=""/>
        <dsp:cNvSpPr/>
      </dsp:nvSpPr>
      <dsp:spPr>
        <a:xfrm>
          <a:off x="6826180" y="1862828"/>
          <a:ext cx="2242411" cy="13454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80" tIns="115338" rIns="109880" bIns="11533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Convert .wav Mel-Frequency Spectrogram</a:t>
          </a:r>
        </a:p>
      </dsp:txBody>
      <dsp:txXfrm>
        <a:off x="6826180" y="1862828"/>
        <a:ext cx="2242411" cy="13454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2D188-C548-43E8-A167-18034480B4B9}">
      <dsp:nvSpPr>
        <dsp:cNvPr id="0" name=""/>
        <dsp:cNvSpPr/>
      </dsp:nvSpPr>
      <dsp:spPr>
        <a:xfrm>
          <a:off x="0" y="334305"/>
          <a:ext cx="5918184" cy="16285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317" tIns="916432" rIns="45931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i="1" kern="1200"/>
            <a:t>Binary Classification Map: 0 -&gt; aggression and 1 -&gt; nonaggression</a:t>
          </a:r>
          <a:endParaRPr lang="en-US" sz="2000" kern="1200"/>
        </a:p>
      </dsp:txBody>
      <dsp:txXfrm>
        <a:off x="0" y="334305"/>
        <a:ext cx="5918184" cy="1628549"/>
      </dsp:txXfrm>
    </dsp:sp>
    <dsp:sp modelId="{29840DE9-832D-4732-8906-39C08D08E07C}">
      <dsp:nvSpPr>
        <dsp:cNvPr id="0" name=""/>
        <dsp:cNvSpPr/>
      </dsp:nvSpPr>
      <dsp:spPr>
        <a:xfrm>
          <a:off x="281749" y="7728"/>
          <a:ext cx="5634984" cy="9760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85" tIns="0" rIns="15658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Generated CSV file for file names in binary classification</a:t>
          </a:r>
        </a:p>
      </dsp:txBody>
      <dsp:txXfrm>
        <a:off x="329394" y="55373"/>
        <a:ext cx="5539694" cy="880727"/>
      </dsp:txXfrm>
    </dsp:sp>
    <dsp:sp modelId="{0BB61CF3-ED37-4A6C-AE46-C23DFFF1E008}">
      <dsp:nvSpPr>
        <dsp:cNvPr id="0" name=""/>
        <dsp:cNvSpPr/>
      </dsp:nvSpPr>
      <dsp:spPr>
        <a:xfrm>
          <a:off x="0" y="2731905"/>
          <a:ext cx="5918184" cy="2009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317" tIns="916432" rIns="45931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Image Classification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Scalability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Robustness</a:t>
          </a:r>
        </a:p>
      </dsp:txBody>
      <dsp:txXfrm>
        <a:off x="0" y="2731905"/>
        <a:ext cx="5918184" cy="2009700"/>
      </dsp:txXfrm>
    </dsp:sp>
    <dsp:sp modelId="{61E89329-98DB-4C54-AF47-C420C503B025}">
      <dsp:nvSpPr>
        <dsp:cNvPr id="0" name=""/>
        <dsp:cNvSpPr/>
      </dsp:nvSpPr>
      <dsp:spPr>
        <a:xfrm>
          <a:off x="295909" y="2200455"/>
          <a:ext cx="5041700" cy="118088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85" tIns="0" rIns="15658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Predictive Model: Convolutional Neural Network (CNN) </a:t>
          </a:r>
        </a:p>
      </dsp:txBody>
      <dsp:txXfrm>
        <a:off x="353555" y="2258101"/>
        <a:ext cx="4926408" cy="1065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F4348-A479-42A2-BE15-5B9DC049CAF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4681E-CB0B-4F9A-B6D5-6E3EE2938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6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4681E-CB0B-4F9A-B6D5-6E3EE29380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16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4681E-CB0B-4F9A-B6D5-6E3EE29380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27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The </a:t>
            </a:r>
            <a:r>
              <a:rPr lang="en-US" dirty="0" err="1">
                <a:cs typeface="Calibri"/>
              </a:rPr>
              <a:t>EC2</a:t>
            </a:r>
            <a:r>
              <a:rPr lang="en-US" dirty="0">
                <a:cs typeface="Calibri"/>
              </a:rPr>
              <a:t> instance our program is running on will be able to read and write to </a:t>
            </a:r>
            <a:r>
              <a:rPr lang="en-US" dirty="0" err="1">
                <a:cs typeface="Calibri"/>
              </a:rPr>
              <a:t>RDS</a:t>
            </a:r>
            <a:r>
              <a:rPr lang="en-US" dirty="0">
                <a:cs typeface="Calibri"/>
              </a:rPr>
              <a:t> databases.</a:t>
            </a:r>
          </a:p>
          <a:p>
            <a:r>
              <a:rPr lang="en-US" dirty="0">
                <a:cs typeface="Calibri"/>
              </a:rPr>
              <a:t>One database will contain the YouTube links from web scraper along with their prioritization score, which is used for video selection.</a:t>
            </a:r>
            <a:endParaRPr lang="en-US" dirty="0"/>
          </a:p>
          <a:p>
            <a:r>
              <a:rPr lang="en-US" dirty="0">
                <a:cs typeface="Calibri"/>
              </a:rPr>
              <a:t>Another database will contain summary statistics from the CNN output which will be read into Power BI.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Power BI will be used for output visualization of the summary statistics such as success and failure rates in the form of charts, graphs, and other data models.</a:t>
            </a:r>
          </a:p>
          <a:p>
            <a:r>
              <a:rPr lang="en-US">
                <a:cs typeface="Calibri"/>
              </a:rPr>
              <a:t>This will need more research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4681E-CB0B-4F9A-B6D5-6E3EE29380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37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EC2</a:t>
            </a:r>
            <a:r>
              <a:rPr lang="en-US" dirty="0">
                <a:cs typeface="Calibri"/>
              </a:rPr>
              <a:t> or (Elastic Compute Cloud) is a web service that provides secure compute capacity in the cloud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Our GitHub is connected to an </a:t>
            </a:r>
            <a:r>
              <a:rPr lang="en-US" dirty="0" err="1">
                <a:cs typeface="Calibri"/>
              </a:rPr>
              <a:t>EC2</a:t>
            </a:r>
            <a:r>
              <a:rPr lang="en-US" dirty="0">
                <a:cs typeface="Calibri"/>
              </a:rPr>
              <a:t> instance and version control is maintained on that instance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We are also storing our training and test data on the </a:t>
            </a:r>
            <a:r>
              <a:rPr lang="en-US" dirty="0" err="1">
                <a:ea typeface="+mn-lt"/>
                <a:cs typeface="+mn-lt"/>
              </a:rPr>
              <a:t>EC2</a:t>
            </a:r>
            <a:r>
              <a:rPr lang="en-US" dirty="0">
                <a:ea typeface="+mn-lt"/>
                <a:cs typeface="+mn-lt"/>
              </a:rPr>
              <a:t> instance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Our program will be run from the </a:t>
            </a:r>
            <a:r>
              <a:rPr lang="en-US" dirty="0" err="1">
                <a:cs typeface="Calibri"/>
              </a:rPr>
              <a:t>EC2</a:t>
            </a:r>
            <a:r>
              <a:rPr lang="en-US" dirty="0">
                <a:cs typeface="Calibri"/>
              </a:rPr>
              <a:t>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4681E-CB0B-4F9A-B6D5-6E3EE29380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62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4681E-CB0B-4F9A-B6D5-6E3EE29380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4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4681E-CB0B-4F9A-B6D5-6E3EE29380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80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/>
              <a:t>Label YT video links as aggressive and nonaggressive</a:t>
            </a:r>
          </a:p>
          <a:p>
            <a:pPr marL="228600" indent="-228600">
              <a:buAutoNum type="arabicPeriod"/>
            </a:pPr>
            <a:r>
              <a:rPr lang="en-US"/>
              <a:t>Convert </a:t>
            </a:r>
            <a:r>
              <a:rPr lang="en-US" err="1"/>
              <a:t>yt</a:t>
            </a:r>
            <a:r>
              <a:rPr lang="en-US"/>
              <a:t> link to .m4a format</a:t>
            </a:r>
          </a:p>
          <a:p>
            <a:pPr marL="228600" indent="-228600">
              <a:buAutoNum type="arabicPeriod"/>
            </a:pPr>
            <a:r>
              <a:rPr lang="en-US"/>
              <a:t>Clean data </a:t>
            </a:r>
          </a:p>
          <a:p>
            <a:pPr marL="228600" indent="-228600">
              <a:buAutoNum type="arabicPeriod"/>
            </a:pPr>
            <a:r>
              <a:rPr lang="en-US"/>
              <a:t>Convert m4a to .wav format</a:t>
            </a:r>
          </a:p>
          <a:p>
            <a:pPr marL="228600" indent="-228600">
              <a:buAutoNum type="arabicPeriod"/>
            </a:pPr>
            <a:r>
              <a:rPr lang="en-US"/>
              <a:t>Transfer .wav to database connected to </a:t>
            </a:r>
            <a:r>
              <a:rPr lang="en-US" err="1"/>
              <a:t>EC2</a:t>
            </a:r>
            <a:r>
              <a:rPr lang="en-US"/>
              <a:t> instance</a:t>
            </a:r>
          </a:p>
          <a:p>
            <a:pPr marL="228600" indent="-228600">
              <a:buAutoNum type="arabicPeriod"/>
            </a:pPr>
            <a:r>
              <a:rPr lang="en-US"/>
              <a:t>Convert .wav to me-frequency spectrogram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4681E-CB0B-4F9A-B6D5-6E3EE29380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68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4681E-CB0B-4F9A-B6D5-6E3EE29380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18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C</a:t>
            </a:r>
            <a:r>
              <a:rPr lang="en-US" err="1">
                <a:cs typeface="Calibri"/>
              </a:rPr>
              <a:t>Having</a:t>
            </a:r>
            <a:r>
              <a:rPr lang="en-US">
                <a:cs typeface="Calibri"/>
              </a:rPr>
              <a:t> acquired the Mel Spectrogram images, a CSV file is created to hold the file names (x variable) and their corresponding labels (y variable)</a:t>
            </a:r>
          </a:p>
          <a:p>
            <a:r>
              <a:rPr lang="en-US">
                <a:cs typeface="Calibri"/>
              </a:rPr>
              <a:t>	We used a binary classification scheme for labeling: 0 -&gt; aggression and 1 -&gt; nonaggression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cs typeface="Calibri"/>
              </a:rPr>
              <a:t>Our choice for the predictive model is a Convolutional Neural Network (CNN) and there are several reasons why:</a:t>
            </a:r>
          </a:p>
          <a:p>
            <a:pPr lvl="1"/>
            <a:r>
              <a:rPr lang="en-US">
                <a:cs typeface="Calibri"/>
              </a:rPr>
              <a:t>Image Classification: </a:t>
            </a:r>
            <a:r>
              <a:rPr lang="en-US" err="1">
                <a:cs typeface="Calibri"/>
              </a:rPr>
              <a:t>CNNs</a:t>
            </a:r>
            <a:r>
              <a:rPr lang="en-US">
                <a:cs typeface="Calibri"/>
              </a:rPr>
              <a:t> are specifically designed for this task. They can</a:t>
            </a:r>
            <a:r>
              <a:rPr lang="en-US">
                <a:ea typeface="+mn-lt"/>
                <a:cs typeface="+mn-lt"/>
              </a:rPr>
              <a:t> highlight the presence of different features in the image, such as edges, corners, and textures.</a:t>
            </a:r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Scalability: </a:t>
            </a:r>
            <a:r>
              <a:rPr lang="en-US" err="1">
                <a:ea typeface="+mn-lt"/>
                <a:cs typeface="+mn-lt"/>
              </a:rPr>
              <a:t>CNNs</a:t>
            </a:r>
            <a:r>
              <a:rPr lang="en-US">
                <a:ea typeface="+mn-lt"/>
                <a:cs typeface="+mn-lt"/>
              </a:rPr>
              <a:t> can be scaled up to handle large datasets and complex tasks, making them suitable for a wide range of applications.</a:t>
            </a:r>
          </a:p>
          <a:p>
            <a:pPr lvl="1"/>
            <a:r>
              <a:rPr lang="en-US">
                <a:cs typeface="Calibri"/>
              </a:rPr>
              <a:t>Robustness: </a:t>
            </a:r>
            <a:r>
              <a:rPr lang="en-US" err="1">
                <a:ea typeface="+mn-lt"/>
                <a:cs typeface="+mn-lt"/>
              </a:rPr>
              <a:t>CNNs</a:t>
            </a:r>
            <a:r>
              <a:rPr lang="en-US">
                <a:ea typeface="+mn-lt"/>
                <a:cs typeface="+mn-lt"/>
              </a:rPr>
              <a:t> are robust to noise and distortions in images, making them effective in real-world applications.</a:t>
            </a:r>
            <a:endParaRPr lang="en-US">
              <a:cs typeface="Calibri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4681E-CB0B-4F9A-B6D5-6E3EE29380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54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>
                <a:ea typeface="+mn-lt"/>
                <a:cs typeface="+mn-lt"/>
              </a:rPr>
              <a:t>Since we only possess 106 training examples at the time of this prototype, it is difficult to get a well performing model that can generalize.</a:t>
            </a:r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Therefore, the model is trained using K-Fold Cross Validation with k = 5.</a:t>
            </a:r>
          </a:p>
          <a:p>
            <a:pPr lvl="1"/>
            <a:r>
              <a:rPr lang="en-US" sz="2000">
                <a:cs typeface="Calibri"/>
              </a:rPr>
              <a:t>The</a:t>
            </a:r>
            <a:r>
              <a:rPr lang="en-US" sz="2000">
                <a:ea typeface="+mn-lt"/>
                <a:cs typeface="+mn-lt"/>
              </a:rPr>
              <a:t> idea is to divide the data into k equally sized folds, and then train the model k times, each time using a different fold as the validation set and the remaining folds as the training set.</a:t>
            </a:r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K-Fold assists our limited dataset by granting more opportunities to train.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4681E-CB0B-4F9A-B6D5-6E3EE29380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20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At the end of training on each fold, </a:t>
            </a:r>
          </a:p>
          <a:p>
            <a:pPr lvl="1"/>
            <a:r>
              <a:rPr lang="en-US">
                <a:cs typeface="Calibri"/>
              </a:rPr>
              <a:t>the model is tested on the unseen Mel Spectrogram images. </a:t>
            </a:r>
          </a:p>
          <a:p>
            <a:pPr lvl="1"/>
            <a:r>
              <a:rPr lang="en-US">
                <a:cs typeface="Calibri"/>
              </a:rPr>
              <a:t>The loss and accuracy is recorded for the predictions.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cs typeface="Calibri"/>
              </a:rPr>
              <a:t>Once training is complete, the loss and accuracy is averaged across all five folds and printed to the console.  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4681E-CB0B-4F9A-B6D5-6E3EE29380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3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8381-0E50-D14B-6AF6-DE2119B47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D5062-A3BF-07C2-939A-CCED55AE0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1DA2E-6C1C-924A-0A0F-0D3F2B57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339D-4890-4159-802C-2BF08592F33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26681-16D8-3E8F-3755-4CBD2A4B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F038B-E98B-68CB-D313-383E46A1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186-087D-48D1-BC7D-C4CFEEA0C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1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3D25-38E8-546D-A06A-B6304A1A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1FD44-EBE4-4BA9-7519-2B90BB46F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F0C9E-9ECC-B0EE-5033-04DAF0F7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339D-4890-4159-802C-2BF08592F33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5A0A0-2A93-9710-06B3-A82086DE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79F22-7948-AF54-4636-08F423C5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186-087D-48D1-BC7D-C4CFEEA0C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8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3A913A-7EC0-A60A-2EE6-8AFD7EFD6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270C9-4776-D8E7-63C5-B0C8B5754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51FA9-F49F-C703-AA95-08170576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339D-4890-4159-802C-2BF08592F33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49B34-FFD5-2481-F2CA-0597E3A5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215F2-EAEE-4775-930E-79055F2D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186-087D-48D1-BC7D-C4CFEEA0C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5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BAEBC-2F7E-0941-E9F2-39BCA1844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111BC-B2B7-CECA-6E24-F5761D4DE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05EE1-9F4A-067E-2350-33E91CD3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339D-4890-4159-802C-2BF08592F33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A8C70-9CDA-87F1-C6BF-E51CB457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3A45A-5804-F134-92ED-39946AE4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186-087D-48D1-BC7D-C4CFEEA0C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9C70D-216F-84F0-D5D7-1D4EEA89E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BE444-E8A6-3163-959D-273630E50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1F757-0D93-E0EC-1A2A-16287E09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339D-4890-4159-802C-2BF08592F33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2F3FA-9E9E-1EBC-8207-82747F4D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D5789-E575-D0B2-084A-978FBAA2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186-087D-48D1-BC7D-C4CFEEA0C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7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D1B4-AAF7-1B53-3AA6-A1828E16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5170F-F5C3-4E18-17B2-F021DD043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F879-69A1-C8DC-A016-7E734EB59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548E7-51E4-6ACA-4A47-77DBC078C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339D-4890-4159-802C-2BF08592F33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89ADC-0596-7E77-C200-3FBE7917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F549E-B610-484B-4B16-45AD16AC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186-087D-48D1-BC7D-C4CFEEA0C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5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A399-259D-B825-93B9-D31ACDA0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16A3A-3BA7-F505-B59E-FEE8406AA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98F1D-200D-ECA4-E53A-97AE13753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6EE459-3130-0038-4083-5354B4E01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E2312-8788-619B-D98D-0EC6DE66D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398AD-0A34-F002-AAA0-1708E903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339D-4890-4159-802C-2BF08592F33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00FE1-20B8-2FA0-29E6-E370FEA8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5579E-129E-B150-48AF-182259A5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186-087D-48D1-BC7D-C4CFEEA0C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2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6488-0A24-E1BE-E71B-8B55DCDA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A076AA-17F7-852F-C215-D16BF328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339D-4890-4159-802C-2BF08592F33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FF9A9-742B-E176-FBFE-03FC843F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01A59-1514-91B0-554E-0268CA26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186-087D-48D1-BC7D-C4CFEEA0C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7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3819F-24CD-585D-8E45-8C6E430B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339D-4890-4159-802C-2BF08592F33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53D4D-9F46-80E7-5954-D606A324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B6A09-C4D9-DB98-887A-653B1032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186-087D-48D1-BC7D-C4CFEEA0C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1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2ED-EA90-929B-9C96-F9A84941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AA6F1-A24B-8ABB-860E-3EF019478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484D2-9A48-66DE-053B-E8EF02BF3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A7E23-2D32-CD44-821F-551D3B707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339D-4890-4159-802C-2BF08592F33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70459-B098-DB1A-35FC-E9E62308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BEA1A-40C3-07E6-9059-CAD87A83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186-087D-48D1-BC7D-C4CFEEA0C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9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DAD6-C94F-0F9E-DC3E-319B2DA8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70F7F-21EA-4421-76E8-B0A92FC7D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72024-7DE2-62A7-ECDC-9CCC71729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49CAB-9450-A945-6DF9-1AC7E078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339D-4890-4159-802C-2BF08592F33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0D42C-605A-4D7B-AD81-24D98B57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3CF1C-5BDB-5629-88F1-C4899994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186-087D-48D1-BC7D-C4CFEEA0C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6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D48D4C-066A-8B73-6CA4-37DF8F788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C595D-F8FB-8698-F2CE-229CC6A5F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B25A4-F07B-E39D-8C37-5CF8A7C81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4339D-4890-4159-802C-2BF08592F33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19055-A229-FAFB-6989-04B48AFC0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96480-C1D5-AE82-E20C-61459AF0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92186-087D-48D1-BC7D-C4CFEEA0C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2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bstract picture of the brain made up of patterns">
            <a:extLst>
              <a:ext uri="{FF2B5EF4-FFF2-40B4-BE49-F238E27FC236}">
                <a16:creationId xmlns:a16="http://schemas.microsoft.com/office/drawing/2014/main" id="{A78ABFB2-03C8-B1BE-21E8-8306138592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65" r="9797" b="522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CFD51-A73A-C29B-1E79-7A5FBBE29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7132188" cy="3204134"/>
          </a:xfrm>
        </p:spPr>
        <p:txBody>
          <a:bodyPr anchor="b">
            <a:normAutofit/>
          </a:bodyPr>
          <a:lstStyle/>
          <a:p>
            <a:pPr algn="l"/>
            <a:br>
              <a:rPr lang="en-US" sz="2600"/>
            </a:br>
            <a:r>
              <a:rPr lang="en-US" sz="4000" b="1"/>
              <a:t>Verbal Aggression Detection</a:t>
            </a:r>
            <a:br>
              <a:rPr lang="en-US" sz="4000" b="1"/>
            </a:br>
            <a:r>
              <a:rPr lang="en-US" sz="4000" b="1"/>
              <a:t>Data Mining and Artificial Intelligence</a:t>
            </a:r>
            <a:br>
              <a:rPr lang="en-US" sz="2600"/>
            </a:br>
            <a:r>
              <a:rPr lang="en-US" sz="1600"/>
              <a:t>Edward </a:t>
            </a:r>
            <a:r>
              <a:rPr lang="en-US" sz="1600" err="1"/>
              <a:t>Hachem</a:t>
            </a:r>
            <a:r>
              <a:rPr lang="en-US" sz="1600"/>
              <a:t>, Joyre Bohanon, Nick Fulton, Quinn Clark</a:t>
            </a:r>
            <a:br>
              <a:rPr lang="en-US" sz="2600"/>
            </a:br>
            <a:endParaRPr lang="en-US" sz="26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0F8A3C41-D750-925D-3578-A4A0A88B45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rot="10800000" flipH="1" flipV="1">
            <a:off x="477838" y="4911359"/>
            <a:ext cx="4022725" cy="113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400"/>
              </a:spcBef>
            </a:pPr>
            <a:r>
              <a:rPr lang="en-US" sz="1600"/>
              <a:t>CS 4850 – Senior Project</a:t>
            </a:r>
          </a:p>
          <a:p>
            <a:pPr algn="l">
              <a:spcBef>
                <a:spcPts val="400"/>
              </a:spcBef>
            </a:pPr>
            <a:r>
              <a:rPr lang="en-US" sz="1600"/>
              <a:t>SPRING 2023</a:t>
            </a:r>
          </a:p>
          <a:p>
            <a:pPr algn="l">
              <a:spcBef>
                <a:spcPts val="400"/>
              </a:spcBef>
            </a:pPr>
            <a:r>
              <a:rPr lang="en-US" sz="1600"/>
              <a:t>Professor Sharon Perry</a:t>
            </a:r>
          </a:p>
          <a:p>
            <a:pPr algn="l">
              <a:spcBef>
                <a:spcPts val="400"/>
              </a:spcBef>
            </a:pPr>
            <a:r>
              <a:rPr lang="en-US" sz="1600"/>
              <a:t>Team: </a:t>
            </a:r>
            <a:r>
              <a:rPr lang="en-US" sz="1600" err="1"/>
              <a:t>SP2</a:t>
            </a:r>
            <a:r>
              <a:rPr lang="en-US" sz="1600"/>
              <a:t>-BLUE</a:t>
            </a:r>
          </a:p>
        </p:txBody>
      </p:sp>
    </p:spTree>
    <p:extLst>
      <p:ext uri="{BB962C8B-B14F-4D97-AF65-F5344CB8AC3E}">
        <p14:creationId xmlns:p14="http://schemas.microsoft.com/office/powerpoint/2010/main" val="3731282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01395-FEE4-0573-6872-B19C4CFA7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Future Video Conversion Process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9AF75DC-2A56-7681-2932-6A74039C95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0604716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8420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6393C-6C27-AC5E-6D75-F2426D30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Training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47554835-DB58-7C0A-82BB-744B9028C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638" y="350114"/>
            <a:ext cx="8354011" cy="586869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875C40-29A1-4026-2577-CF45442599B1}"/>
              </a:ext>
            </a:extLst>
          </p:cNvPr>
          <p:cNvSpPr/>
          <p:nvPr/>
        </p:nvSpPr>
        <p:spPr>
          <a:xfrm>
            <a:off x="6275615" y="2974375"/>
            <a:ext cx="4354286" cy="145318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01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8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8F6D2A-8714-B058-64DB-8F545C08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097280"/>
            <a:ext cx="3796306" cy="4666207"/>
          </a:xfrm>
        </p:spPr>
        <p:txBody>
          <a:bodyPr anchor="ctr">
            <a:normAutofit/>
          </a:bodyPr>
          <a:lstStyle/>
          <a:p>
            <a:r>
              <a:rPr lang="en-US" sz="4800"/>
              <a:t>Predictive CNN Model</a:t>
            </a:r>
          </a:p>
        </p:txBody>
      </p:sp>
      <p:grpSp>
        <p:nvGrpSpPr>
          <p:cNvPr id="45" name="Group 10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12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884AB813-D305-5853-04A7-1D878A1266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832192"/>
              </p:ext>
            </p:extLst>
          </p:nvPr>
        </p:nvGraphicFramePr>
        <p:xfrm>
          <a:off x="5431536" y="1014153"/>
          <a:ext cx="5918184" cy="4749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4239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163E1-F2A0-550D-3A86-006269384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K-Fold Cross Validation and Model Training</a:t>
            </a: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875A9-558E-3F3D-AD19-91AF84824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07" y="2780068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cs typeface="Calibri"/>
              </a:rPr>
              <a:t>K-Fold assists our limited dataset by granting more opportunities to train.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106 training examples</a:t>
            </a:r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Training Method: K-Fold Cross Validation with k = 5.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>
                <a:ea typeface="+mn-lt"/>
                <a:cs typeface="+mn-lt"/>
              </a:rPr>
              <a:t>divide the data into k equally sized folds, and then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>
                <a:ea typeface="+mn-lt"/>
                <a:cs typeface="+mn-lt"/>
              </a:rPr>
              <a:t>train the model k times</a:t>
            </a:r>
          </a:p>
          <a:p>
            <a:pPr lvl="2"/>
            <a:r>
              <a:rPr lang="en-US" sz="1600">
                <a:ea typeface="+mn-lt"/>
                <a:cs typeface="+mn-lt"/>
              </a:rPr>
              <a:t>Validation set = each iteration uses a different fold</a:t>
            </a:r>
          </a:p>
          <a:p>
            <a:pPr lvl="2"/>
            <a:r>
              <a:rPr lang="en-US" sz="1600">
                <a:ea typeface="+mn-lt"/>
                <a:cs typeface="+mn-lt"/>
              </a:rPr>
              <a:t>training set = remaining folds</a:t>
            </a:r>
            <a:endParaRPr lang="en-US" sz="16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A4CA127D-8082-33E0-0FE5-8B1CD44A8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940" y="3171519"/>
            <a:ext cx="4947332" cy="23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22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52DD6-A6A0-FC4A-A626-7FCBDC5A6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Model Training (cont.)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79729-13DB-50AD-3CE4-AB132EE18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07" y="0"/>
            <a:ext cx="5150277" cy="73428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"/>
              </a:rPr>
              <a:t>Training Method: K-Fold Cross Validation with k = 5 (cont.)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US" sz="2000">
                <a:cs typeface="Calibri"/>
              </a:rPr>
              <a:t>Test model on unseen Mel Spectrogram images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US" sz="2000">
                <a:cs typeface="Calibri"/>
              </a:rPr>
              <a:t>Record loss and accuracy for predictions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US" sz="2000">
                <a:cs typeface="Calibri"/>
              </a:rPr>
              <a:t>Average loss and accuracy across all folds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5883104-BB95-2F73-1EFF-561D2182B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983" y="2725048"/>
            <a:ext cx="6119105" cy="259179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E0E083-80DF-1598-5A38-E333F5B7E05C}"/>
              </a:ext>
            </a:extLst>
          </p:cNvPr>
          <p:cNvSpPr txBox="1"/>
          <p:nvPr/>
        </p:nvSpPr>
        <p:spPr>
          <a:xfrm>
            <a:off x="5258187" y="2373705"/>
            <a:ext cx="357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Output:</a:t>
            </a:r>
          </a:p>
        </p:txBody>
      </p:sp>
    </p:spTree>
    <p:extLst>
      <p:ext uri="{BB962C8B-B14F-4D97-AF65-F5344CB8AC3E}">
        <p14:creationId xmlns:p14="http://schemas.microsoft.com/office/powerpoint/2010/main" val="1977815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648110-5424-7BC0-B063-16DDFD2995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2016" b="1298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2E24CF-3621-A4F6-397B-D2364EBD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To Be Implemented…</a:t>
            </a:r>
          </a:p>
        </p:txBody>
      </p:sp>
    </p:spTree>
    <p:extLst>
      <p:ext uri="{BB962C8B-B14F-4D97-AF65-F5344CB8AC3E}">
        <p14:creationId xmlns:p14="http://schemas.microsoft.com/office/powerpoint/2010/main" val="254809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White circuit board pattern">
            <a:extLst>
              <a:ext uri="{FF2B5EF4-FFF2-40B4-BE49-F238E27FC236}">
                <a16:creationId xmlns:a16="http://schemas.microsoft.com/office/drawing/2014/main" id="{738228F6-EAD3-C6BE-3A6A-FEA652C0F5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326" b="467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3403856-9C00-90DC-E6CB-6F55810E81F1}"/>
              </a:ext>
            </a:extLst>
          </p:cNvPr>
          <p:cNvSpPr txBox="1">
            <a:spLocks/>
          </p:cNvSpPr>
          <p:nvPr/>
        </p:nvSpPr>
        <p:spPr>
          <a:xfrm>
            <a:off x="813595" y="1539080"/>
            <a:ext cx="5157787" cy="66852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Amazon Relational Database (RDS)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FFE46F2-B001-FCE2-CCAD-FA8460E52CD1}"/>
              </a:ext>
            </a:extLst>
          </p:cNvPr>
          <p:cNvSpPr txBox="1">
            <a:spLocks/>
          </p:cNvSpPr>
          <p:nvPr/>
        </p:nvSpPr>
        <p:spPr>
          <a:xfrm>
            <a:off x="839788" y="2454883"/>
            <a:ext cx="5157787" cy="373478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EC2 instance can read and write to RDS databases</a:t>
            </a:r>
          </a:p>
          <a:p>
            <a:r>
              <a:rPr lang="en-US">
                <a:cs typeface="Calibri"/>
              </a:rPr>
              <a:t>One table in RDS contains the YouTube links </a:t>
            </a:r>
          </a:p>
          <a:p>
            <a:r>
              <a:rPr lang="en-US">
                <a:cs typeface="Calibri"/>
              </a:rPr>
              <a:t>Another table contains results/summary statistics from CNN output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DF25D7D-5008-9E4E-9991-0355E308110C}"/>
              </a:ext>
            </a:extLst>
          </p:cNvPr>
          <p:cNvSpPr txBox="1">
            <a:spLocks/>
          </p:cNvSpPr>
          <p:nvPr/>
        </p:nvSpPr>
        <p:spPr>
          <a:xfrm>
            <a:off x="6195217" y="1486254"/>
            <a:ext cx="5183188" cy="823912"/>
          </a:xfrm>
          <a:prstGeom prst="rect">
            <a:avLst/>
          </a:prstGeom>
          <a:solidFill>
            <a:schemeClr val="bg1"/>
          </a:solidFill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Power BI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96C6D99D-953F-8FD5-480E-7263C8A79775}"/>
              </a:ext>
            </a:extLst>
          </p:cNvPr>
          <p:cNvSpPr txBox="1">
            <a:spLocks/>
          </p:cNvSpPr>
          <p:nvPr/>
        </p:nvSpPr>
        <p:spPr>
          <a:xfrm>
            <a:off x="6172200" y="2454883"/>
            <a:ext cx="5183188" cy="373478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Output Visualization</a:t>
            </a:r>
          </a:p>
          <a:p>
            <a:r>
              <a:rPr lang="en-US"/>
              <a:t>Success/failure rate graphics</a:t>
            </a:r>
          </a:p>
          <a:p>
            <a:r>
              <a:rPr lang="en-US"/>
              <a:t>Data models</a:t>
            </a:r>
          </a:p>
        </p:txBody>
      </p:sp>
    </p:spTree>
    <p:extLst>
      <p:ext uri="{BB962C8B-B14F-4D97-AF65-F5344CB8AC3E}">
        <p14:creationId xmlns:p14="http://schemas.microsoft.com/office/powerpoint/2010/main" val="3370719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2A536294-3FAE-06FF-393E-16DA221E30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9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FCBF1-4D13-3714-499E-8ED47F06B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anchor="b">
            <a:normAutofit/>
          </a:bodyPr>
          <a:lstStyle/>
          <a:p>
            <a:r>
              <a:rPr lang="en-US" sz="2800"/>
              <a:t>Future Applications and Considerations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37FCC-1329-3539-63DE-EBD5BE316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>
                <a:cs typeface="Calibri"/>
              </a:rPr>
              <a:t>Collect more data and find a way to clean WAV files prior to Mel Spectrogram conversion. </a:t>
            </a:r>
            <a:endParaRPr lang="en-US" sz="1700"/>
          </a:p>
          <a:p>
            <a:r>
              <a:rPr lang="en-US" sz="1700"/>
              <a:t>Design and Implement web application that takes in live audio input via microphone.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931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63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CAA9F5C-4E62-37EE-6B44-80008546D0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" t="6482" r="21043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73" name="Rectangle 65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0F161-B3B7-40C3-A44B-4FC95C89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Overview</a:t>
            </a:r>
          </a:p>
        </p:txBody>
      </p:sp>
      <p:sp>
        <p:nvSpPr>
          <p:cNvPr id="74" name="Rectangle 6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ectangle 6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60A0ACBB-43AC-A016-1835-26019FBD2A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248241"/>
              </p:ext>
            </p:extLst>
          </p:nvPr>
        </p:nvGraphicFramePr>
        <p:xfrm>
          <a:off x="371094" y="2718054"/>
          <a:ext cx="3438906" cy="32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8749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66">
            <a:extLst>
              <a:ext uri="{FF2B5EF4-FFF2-40B4-BE49-F238E27FC236}">
                <a16:creationId xmlns:a16="http://schemas.microsoft.com/office/drawing/2014/main" id="{FF81F8D5-515A-45DC-B296-30AB11F2C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68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F1835-D9C1-671C-2F50-10FA0F126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What is Verbal Aggression?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649F0-7BD3-2C51-41F0-F91D511E9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7988" y="2620641"/>
            <a:ext cx="5837750" cy="30237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A verbal communication intended to cause psychological pain to another person, or perceived as  having that intent </a:t>
            </a:r>
          </a:p>
          <a:p>
            <a:r>
              <a:rPr lang="en-US" sz="2000" dirty="0"/>
              <a:t>Examples: Name calling, insults, yelling, foul/profane language, etc.</a:t>
            </a:r>
          </a:p>
          <a:p>
            <a:r>
              <a:rPr lang="en-US" sz="2000" dirty="0"/>
              <a:t>Exists in professional and interpersonal relationships</a:t>
            </a:r>
          </a:p>
          <a:p>
            <a:r>
              <a:rPr lang="en-US" sz="2000" dirty="0"/>
              <a:t>Deteriorates communication and psychological safety</a:t>
            </a:r>
          </a:p>
          <a:p>
            <a:endParaRPr lang="en-US" sz="2000" dirty="0"/>
          </a:p>
        </p:txBody>
      </p:sp>
      <p:sp>
        <p:nvSpPr>
          <p:cNvPr id="84" name="Rectangle 70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72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erson with his hand on another person's head&#10;&#10;Description automatically generated with medium confidence">
            <a:extLst>
              <a:ext uri="{FF2B5EF4-FFF2-40B4-BE49-F238E27FC236}">
                <a16:creationId xmlns:a16="http://schemas.microsoft.com/office/drawing/2014/main" id="{027067BB-ED07-12F4-96C9-A18A3FD3DC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2" r="15977" b="1"/>
          <a:stretch/>
        </p:blipFill>
        <p:spPr>
          <a:xfrm>
            <a:off x="7421373" y="627954"/>
            <a:ext cx="4235516" cy="5353373"/>
          </a:xfrm>
          <a:prstGeom prst="rect">
            <a:avLst/>
          </a:prstGeom>
        </p:spPr>
      </p:pic>
      <p:sp>
        <p:nvSpPr>
          <p:cNvPr id="86" name="Rectangle 74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7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CC52-388E-8EAD-BB35-45ED1112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Introduction and Goals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5891A-BA8C-BE1B-0F98-57665ED8F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2670" y="1276803"/>
            <a:ext cx="5157787" cy="823912"/>
          </a:xfrm>
        </p:spPr>
        <p:txBody>
          <a:bodyPr/>
          <a:lstStyle/>
          <a:p>
            <a:r>
              <a:rPr lang="en-US"/>
              <a:t>Goals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E89EF84-31A3-2256-9AAE-10531154EDD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97433946"/>
              </p:ext>
            </p:extLst>
          </p:nvPr>
        </p:nvGraphicFramePr>
        <p:xfrm>
          <a:off x="6562669" y="2104230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EFB021-C2CC-2DC3-7BED-3F7810813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7954" y="1284246"/>
            <a:ext cx="5183188" cy="823912"/>
          </a:xfrm>
        </p:spPr>
        <p:txBody>
          <a:bodyPr/>
          <a:lstStyle/>
          <a:p>
            <a:r>
              <a:rPr lang="en-US"/>
              <a:t>Project 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77790-47AA-9182-CB51-B0580820F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7954" y="2108158"/>
            <a:ext cx="5183188" cy="368458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Raw data collection using web scraper YouTube API V-3 and Python </a:t>
            </a:r>
          </a:p>
          <a:p>
            <a:r>
              <a:rPr lang="en-US" dirty="0"/>
              <a:t>Spectrogram Storage: AWS </a:t>
            </a:r>
            <a:r>
              <a:rPr lang="en-US" dirty="0" err="1"/>
              <a:t>S3</a:t>
            </a:r>
            <a:r>
              <a:rPr lang="en-US" dirty="0"/>
              <a:t> Bucket</a:t>
            </a:r>
          </a:p>
          <a:p>
            <a:r>
              <a:rPr lang="en-US" dirty="0"/>
              <a:t>Cloud Computing Facility: AWS </a:t>
            </a:r>
            <a:r>
              <a:rPr lang="en-US" dirty="0" err="1"/>
              <a:t>EC2</a:t>
            </a:r>
            <a:endParaRPr lang="en-US" dirty="0"/>
          </a:p>
          <a:p>
            <a:r>
              <a:rPr lang="en-US" dirty="0"/>
              <a:t>Parameter Exploration and Data Analysis: </a:t>
            </a:r>
            <a:r>
              <a:rPr lang="en-US" dirty="0" err="1"/>
              <a:t>Librosa</a:t>
            </a:r>
            <a:r>
              <a:rPr lang="en-US" dirty="0"/>
              <a:t> 0.10.0 (Python Framework)</a:t>
            </a:r>
          </a:p>
          <a:p>
            <a:r>
              <a:rPr lang="en-US" dirty="0"/>
              <a:t>Output Visualization: </a:t>
            </a:r>
            <a:r>
              <a:rPr lang="en-US" dirty="0" err="1"/>
              <a:t>PowerBI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1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ople working on ideas">
            <a:extLst>
              <a:ext uri="{FF2B5EF4-FFF2-40B4-BE49-F238E27FC236}">
                <a16:creationId xmlns:a16="http://schemas.microsoft.com/office/drawing/2014/main" id="{B0024D9D-5EBF-1854-4F50-7DA8903DF6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48" b="2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8E207-E50B-D154-DB4D-AD1F224CD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System Overview</a:t>
            </a:r>
          </a:p>
        </p:txBody>
      </p:sp>
    </p:spTree>
    <p:extLst>
      <p:ext uri="{BB962C8B-B14F-4D97-AF65-F5344CB8AC3E}">
        <p14:creationId xmlns:p14="http://schemas.microsoft.com/office/powerpoint/2010/main" val="370092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ADFA4A0E-94C0-00DB-6614-B13A57018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90" y="643467"/>
            <a:ext cx="7902220" cy="5571065"/>
          </a:xfrm>
          <a:prstGeom prst="rect">
            <a:avLst/>
          </a:prstGeom>
          <a:ln>
            <a:noFill/>
          </a:ln>
        </p:spPr>
      </p:pic>
      <p:sp>
        <p:nvSpPr>
          <p:cNvPr id="42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3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6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2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2C3D6-E866-DF93-D5B7-615F2EE9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cs typeface="Calibri Light"/>
              </a:rPr>
              <a:t>AWS </a:t>
            </a:r>
            <a:r>
              <a:rPr lang="en-US" sz="4800" err="1">
                <a:cs typeface="Calibri Light"/>
              </a:rPr>
              <a:t>EC2</a:t>
            </a:r>
            <a:endParaRPr lang="en-US" sz="480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FB023027-6E73-9B12-02C0-7FC6CD1116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61970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6298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Light bulb on yellow background with sketched light beams and cord">
            <a:extLst>
              <a:ext uri="{FF2B5EF4-FFF2-40B4-BE49-F238E27FC236}">
                <a16:creationId xmlns:a16="http://schemas.microsoft.com/office/drawing/2014/main" id="{DE286862-79BF-72BE-367E-A971858A8A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86"/>
          <a:stretch/>
        </p:blipFill>
        <p:spPr>
          <a:xfrm>
            <a:off x="1" y="10"/>
            <a:ext cx="8971983" cy="685799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ECFC1-06A4-ACA8-02CF-0F11E2D7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72" y="2241506"/>
            <a:ext cx="4295820" cy="1899912"/>
          </a:xfrm>
        </p:spPr>
        <p:txBody>
          <a:bodyPr>
            <a:normAutofit/>
          </a:bodyPr>
          <a:lstStyle/>
          <a:p>
            <a:r>
              <a:rPr lang="en-US" sz="5400" b="1"/>
              <a:t>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89A52-B414-B225-EE1C-5373DDAD3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056" y="1263804"/>
            <a:ext cx="4651630" cy="4330392"/>
          </a:xfrm>
        </p:spPr>
        <p:txBody>
          <a:bodyPr>
            <a:normAutofit lnSpcReduction="10000"/>
          </a:bodyPr>
          <a:lstStyle/>
          <a:p>
            <a:r>
              <a:rPr lang="en-US" sz="2400"/>
              <a:t>Purpose: to ease automation of test data (video clip) collection</a:t>
            </a:r>
          </a:p>
          <a:p>
            <a:r>
              <a:rPr lang="en-US" sz="2400"/>
              <a:t>Python 3.2.1</a:t>
            </a:r>
          </a:p>
          <a:p>
            <a:pPr lvl="1"/>
            <a:r>
              <a:rPr lang="en-US"/>
              <a:t>Frameworks and Libraries</a:t>
            </a:r>
          </a:p>
          <a:p>
            <a:pPr lvl="2"/>
            <a:r>
              <a:rPr lang="en-US" sz="2400"/>
              <a:t>Pandas</a:t>
            </a:r>
          </a:p>
          <a:p>
            <a:pPr lvl="2"/>
            <a:r>
              <a:rPr lang="en-US" sz="2400" err="1"/>
              <a:t>GoogleApiClient.Discovery</a:t>
            </a:r>
            <a:endParaRPr lang="en-US" sz="2400"/>
          </a:p>
          <a:p>
            <a:pPr lvl="2"/>
            <a:r>
              <a:rPr lang="en-US" sz="2400"/>
              <a:t>Re</a:t>
            </a:r>
          </a:p>
          <a:p>
            <a:pPr lvl="2"/>
            <a:r>
              <a:rPr lang="en-US" sz="2400" err="1"/>
              <a:t>Os</a:t>
            </a:r>
            <a:endParaRPr lang="en-US" sz="2400"/>
          </a:p>
          <a:p>
            <a:pPr lvl="2"/>
            <a:r>
              <a:rPr lang="en-US" sz="2400"/>
              <a:t>Pickle</a:t>
            </a:r>
          </a:p>
          <a:p>
            <a:r>
              <a:rPr lang="en-US" sz="2400"/>
              <a:t>Outputs list of links by keyword search as Excel file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0048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16DC-AD53-9979-E0B7-06B29ADD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binary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0991E7-FCC1-3FE8-A912-8B104877D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/>
              <a:t>1. step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Step 2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Step 3</a:t>
            </a:r>
          </a:p>
        </p:txBody>
      </p:sp>
      <p:pic>
        <p:nvPicPr>
          <p:cNvPr id="8" name="Picture 7" descr="101010 data lines to infinity">
            <a:extLst>
              <a:ext uri="{FF2B5EF4-FFF2-40B4-BE49-F238E27FC236}">
                <a16:creationId xmlns:a16="http://schemas.microsoft.com/office/drawing/2014/main" id="{2485D248-8A9D-04B1-8638-73796B5AE2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77" r="19374" b="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pic>
        <p:nvPicPr>
          <p:cNvPr id="13" name="Picture 12" descr="101010 data lines to infinity">
            <a:extLst>
              <a:ext uri="{FF2B5EF4-FFF2-40B4-BE49-F238E27FC236}">
                <a16:creationId xmlns:a16="http://schemas.microsoft.com/office/drawing/2014/main" id="{8A307529-29B5-00D6-F384-C65DE1E176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77" r="19374" b="1"/>
          <a:stretch/>
        </p:blipFill>
        <p:spPr>
          <a:xfrm>
            <a:off x="0" y="10"/>
            <a:ext cx="6717671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3E0965-D87F-F5B9-99E3-1E46E3A1C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4" y="1413034"/>
            <a:ext cx="5802213" cy="40733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7B75504-1FCB-95D3-74CC-67BA68B9BEDC}"/>
              </a:ext>
            </a:extLst>
          </p:cNvPr>
          <p:cNvSpPr txBox="1"/>
          <p:nvPr/>
        </p:nvSpPr>
        <p:spPr>
          <a:xfrm>
            <a:off x="6717671" y="1319637"/>
            <a:ext cx="2381061" cy="46166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Video Conversion Process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/>
              <a:t>Transform YouTube video to .m4a </a:t>
            </a:r>
            <a:endParaRPr lang="en-US">
              <a:cs typeface="Calibri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n-US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n-US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/>
              <a:t>Convert .m4a to .wav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n-US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n-US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/>
              <a:t>Convert .wav to Mel Frequency Spectrogram</a:t>
            </a:r>
          </a:p>
        </p:txBody>
      </p:sp>
      <p:pic>
        <p:nvPicPr>
          <p:cNvPr id="17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7673D2F-FB10-ACC5-24CB-2C38F8BDD5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379" y="1321806"/>
            <a:ext cx="2059805" cy="2897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3338451-A0E7-F7D2-29FC-A6CBE8A697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71" y="2328513"/>
            <a:ext cx="1609725" cy="419100"/>
          </a:xfrm>
          <a:prstGeom prst="rect">
            <a:avLst/>
          </a:prstGeom>
        </p:spPr>
      </p:pic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FF7444DA-5B7A-B3BE-CFEA-48E4401E31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668" y="3464598"/>
            <a:ext cx="1875859" cy="577303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7C2A3C4-5D7B-A275-5AE0-0BF1E295E5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299" y="4727470"/>
            <a:ext cx="2156596" cy="1617447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8BFDAF33-469C-70FE-67FF-8D5552C1AF69}"/>
              </a:ext>
            </a:extLst>
          </p:cNvPr>
          <p:cNvSpPr/>
          <p:nvPr/>
        </p:nvSpPr>
        <p:spPr>
          <a:xfrm>
            <a:off x="10438646" y="1702051"/>
            <a:ext cx="208229" cy="626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5390E42-C031-825A-ABD7-8230A10995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35323" y="2825156"/>
            <a:ext cx="249958" cy="646232"/>
          </a:xfrm>
          <a:prstGeom prst="rect">
            <a:avLst/>
          </a:prstGeom>
        </p:spPr>
      </p:pic>
      <p:sp>
        <p:nvSpPr>
          <p:cNvPr id="28" name="Arrow: Down 27">
            <a:extLst>
              <a:ext uri="{FF2B5EF4-FFF2-40B4-BE49-F238E27FC236}">
                <a16:creationId xmlns:a16="http://schemas.microsoft.com/office/drawing/2014/main" id="{F164EF36-3535-FC5C-B1D9-293641DB6585}"/>
              </a:ext>
            </a:extLst>
          </p:cNvPr>
          <p:cNvSpPr/>
          <p:nvPr/>
        </p:nvSpPr>
        <p:spPr>
          <a:xfrm>
            <a:off x="10438645" y="4041901"/>
            <a:ext cx="208229" cy="626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29">
            <a:extLst>
              <a:ext uri="{FF2B5EF4-FFF2-40B4-BE49-F238E27FC236}">
                <a16:creationId xmlns:a16="http://schemas.microsoft.com/office/drawing/2014/main" id="{4B8853AB-EEF2-B2DA-03DC-1B6D3087661B}"/>
              </a:ext>
            </a:extLst>
          </p:cNvPr>
          <p:cNvSpPr txBox="1">
            <a:spLocks/>
          </p:cNvSpPr>
          <p:nvPr/>
        </p:nvSpPr>
        <p:spPr>
          <a:xfrm>
            <a:off x="169681" y="40954"/>
            <a:ext cx="10515600" cy="966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bg1"/>
                </a:solidFill>
              </a:rPr>
              <a:t>Present Video Conversion</a:t>
            </a:r>
          </a:p>
        </p:txBody>
      </p:sp>
    </p:spTree>
    <p:extLst>
      <p:ext uri="{BB962C8B-B14F-4D97-AF65-F5344CB8AC3E}">
        <p14:creationId xmlns:p14="http://schemas.microsoft.com/office/powerpoint/2010/main" val="479714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F7D8A6B2D6D7439DE8D4AF40A2D6E6" ma:contentTypeVersion="14" ma:contentTypeDescription="Create a new document." ma:contentTypeScope="" ma:versionID="453b49ff2b71fc0081ff38f828e08c7a">
  <xsd:schema xmlns:xsd="http://www.w3.org/2001/XMLSchema" xmlns:xs="http://www.w3.org/2001/XMLSchema" xmlns:p="http://schemas.microsoft.com/office/2006/metadata/properties" xmlns:ns3="e2ae530a-4c34-4de6-b383-58bb15c3cd88" xmlns:ns4="cb5f8d91-3840-432c-8bf8-35f2a8013f7d" targetNamespace="http://schemas.microsoft.com/office/2006/metadata/properties" ma:root="true" ma:fieldsID="ce2b6c7a4c17d04cb5c22ce38a982a3a" ns3:_="" ns4:_="">
    <xsd:import namespace="e2ae530a-4c34-4de6-b383-58bb15c3cd88"/>
    <xsd:import namespace="cb5f8d91-3840-432c-8bf8-35f2a8013f7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ae530a-4c34-4de6-b383-58bb15c3cd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5f8d91-3840-432c-8bf8-35f2a8013f7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2ae530a-4c34-4de6-b383-58bb15c3cd88" xsi:nil="true"/>
  </documentManagement>
</p:properties>
</file>

<file path=customXml/itemProps1.xml><?xml version="1.0" encoding="utf-8"?>
<ds:datastoreItem xmlns:ds="http://schemas.openxmlformats.org/officeDocument/2006/customXml" ds:itemID="{3C041CC2-E622-44CB-8F38-EC81DF89FF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45F663-AD15-48A3-B281-DBEC1EEB1671}">
  <ds:schemaRefs>
    <ds:schemaRef ds:uri="cb5f8d91-3840-432c-8bf8-35f2a8013f7d"/>
    <ds:schemaRef ds:uri="e2ae530a-4c34-4de6-b383-58bb15c3cd88"/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CBEB2BC-3731-4030-B432-194470969AA0}">
  <ds:schemaRefs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cb5f8d91-3840-432c-8bf8-35f2a8013f7d"/>
    <ds:schemaRef ds:uri="http://purl.org/dc/elements/1.1/"/>
    <ds:schemaRef ds:uri="e2ae530a-4c34-4de6-b383-58bb15c3cd88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1049</Words>
  <Application>Microsoft Office PowerPoint</Application>
  <PresentationFormat>Widescreen</PresentationFormat>
  <Paragraphs>149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 Verbal Aggression Detection Data Mining and Artificial Intelligence Edward Hachem, Joyre Bohanon, Nick Fulton, Quinn Clark </vt:lpstr>
      <vt:lpstr>Overview</vt:lpstr>
      <vt:lpstr>What is Verbal Aggression?</vt:lpstr>
      <vt:lpstr>Project Introduction and Goals</vt:lpstr>
      <vt:lpstr>System Overview</vt:lpstr>
      <vt:lpstr>PowerPoint Presentation</vt:lpstr>
      <vt:lpstr>AWS EC2</vt:lpstr>
      <vt:lpstr>Web Scraping</vt:lpstr>
      <vt:lpstr>binary</vt:lpstr>
      <vt:lpstr>Future Video Conversion Process</vt:lpstr>
      <vt:lpstr>Model Training</vt:lpstr>
      <vt:lpstr>Predictive CNN Model</vt:lpstr>
      <vt:lpstr>K-Fold Cross Validation and Model Training</vt:lpstr>
      <vt:lpstr>Model Training (cont.)</vt:lpstr>
      <vt:lpstr>To Be Implemented…</vt:lpstr>
      <vt:lpstr>PowerPoint Presentation</vt:lpstr>
      <vt:lpstr>Future Applications and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Verbal Aggression Detection Edward Hachem, Joyre Bohanon, Nick Fulton, Quinn Clark </dc:title>
  <dc:creator>Joyre Bohanon</dc:creator>
  <cp:lastModifiedBy>Joyre Bohanon</cp:lastModifiedBy>
  <cp:revision>1</cp:revision>
  <dcterms:created xsi:type="dcterms:W3CDTF">2023-03-14T11:49:26Z</dcterms:created>
  <dcterms:modified xsi:type="dcterms:W3CDTF">2023-03-15T14:58:20Z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0x010100B3F7D8A6B2D6D7439DE8D4AF40A2D6E6</vt:lpwstr>
  </property>
</Properties>
</file>