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DF91-B5A2-4F8C-8882-E08C48A45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711EA-C3C9-420D-81C1-A6E4A7483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D3E9-CF22-40CB-8796-A83DCA52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B790-9DD9-4478-814E-5F45DFCA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A55F-4CBF-488D-8511-4EF73EE7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1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CF93-31B7-4174-9DAB-D3FB7C48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98FB5-0787-4A8E-B804-A2A025BBB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887C-AB27-4F52-AA54-964411F0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67A1-0DAF-4180-B003-1E2FD346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3A8C-DEDD-43B6-B22F-F5023BE3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4CD5E-53B8-4A55-BD8C-9E5C5F81F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83D81-2242-41BD-B0BD-F5D204BE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2F14-6A7C-42CE-BBE8-A0C4E4E6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F331-3158-4036-A705-E381180A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95AF-09D2-4FD9-82CC-2EFF0204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834E-956F-446A-883B-FB01EDCD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C517-3A73-403E-90A4-235592C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814E-0D4B-42F8-9104-CFB9C587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9DD8-80BD-417B-9E88-60555581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5FD86-60A9-4E3B-BAF9-970CBBD0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C867-D8F0-4AE0-B395-1E7D0E91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74310-29D8-4EFE-97FE-C6C60005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428D-7500-47F0-910E-95AD1EB4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AD63-FC2D-4FA8-B92F-7A25CE2D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06B9-E4FA-4253-A45B-A989DBD9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1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C658-1431-4CAA-B41E-8854F74E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27AA-2E37-4909-8FFC-1F5845375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BDC6C-70C2-4324-BBB2-8F389D8E6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A045-21F1-4811-A0D8-EE88FD50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37B1-C858-4E45-8F1F-A721D728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C755A-DAB2-4D6C-8619-E391FE44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0A7D-B87D-44E9-880A-B7A20483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805A-FC67-4024-A789-44E52D82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64232-5B2B-4EEC-950E-7AD60B719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C2522-6714-4050-A3B1-4C707BC72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D81C3-DBD1-4D34-B352-CC0DB197A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E914F-C818-4A15-8AB0-A64E9D6B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B58BA-533B-4625-BFBF-34CA0471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9C16B-C96B-4690-B3D7-341F8689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B269-3674-4C95-8D39-42B096E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3DA4C-771F-4379-AB9F-5E98A4B7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CF129-E8FB-464D-9ED3-AB3054E6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ED9C7-E474-4895-A91D-BFC59CD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6DE9C-FA85-4424-A3B1-53B9E3F4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3B66F-93A2-4D14-86F7-C3790E6C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35087-0F9F-43F1-B661-9657CE1C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3BD5-30F6-4537-8730-2C8B6A5A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49F0-FD9D-41AE-A5D9-26FD419E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6E011-E02C-4A53-B4C1-54CACD8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955F-A01F-4D67-A608-E302384E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5F94-DAC0-4C62-9C86-45BEF3F7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CBA6A-A90A-4D30-BCA8-ECB0617C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93A4-AD34-4BA5-B2F4-9F9F976E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669B5-EF40-45A2-8219-D6AFBD3B9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A476-B859-4132-8C0C-67562DF1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ED395-6D23-40D7-820B-A6C33F6D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35F78-4D31-48CA-AA5D-61FC363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4D81-48C8-44E4-860E-C39BD83C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5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83AA8-8D29-4AB5-BB35-CAA096F8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99EFD-C931-4739-829B-CD5FEF743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D918-076C-4704-9789-102D2529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F118-8C67-4CB4-9AF5-F3096C977F8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5709B-0FE6-4DB8-89A5-8366B8F6F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5200-04F5-47B3-8EA2-7763F5253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D913-A3B1-4872-81B7-D3C0A78B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615D5-D204-453D-9342-5A384001A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Sumo Game (With Mathematics)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FCD3F-5F07-4388-8B2A-FB360EA5C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Graham Joonsar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ACB17-90CB-4593-A7E8-73352C22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Gameplay</a:t>
            </a:r>
          </a:p>
        </p:txBody>
      </p:sp>
      <p:pic>
        <p:nvPicPr>
          <p:cNvPr id="8" name="2021-10-03 16-52-21">
            <a:hlinkClick r:id="" action="ppaction://media"/>
            <a:extLst>
              <a:ext uri="{FF2B5EF4-FFF2-40B4-BE49-F238E27FC236}">
                <a16:creationId xmlns:a16="http://schemas.microsoft.com/office/drawing/2014/main" id="{25744F69-17FC-431F-8965-4B3E1B0131F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956E7-3F0F-4A2F-A00C-53E2D5E7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Detecting when the players collide</a:t>
            </a:r>
          </a:p>
        </p:txBody>
      </p:sp>
      <p:pic>
        <p:nvPicPr>
          <p:cNvPr id="1030" name="Picture 4" descr="Distance Formula - ChiliMath">
            <a:extLst>
              <a:ext uri="{FF2B5EF4-FFF2-40B4-BE49-F238E27FC236}">
                <a16:creationId xmlns:a16="http://schemas.microsoft.com/office/drawing/2014/main" id="{D7060F1E-BD73-4E13-9E46-E170B029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58" y="2819678"/>
            <a:ext cx="5418465" cy="24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A group of colorful balloons&#10;&#10;Description automatically generated with medium confidence">
            <a:extLst>
              <a:ext uri="{FF2B5EF4-FFF2-40B4-BE49-F238E27FC236}">
                <a16:creationId xmlns:a16="http://schemas.microsoft.com/office/drawing/2014/main" id="{8CB21C41-6A4E-4676-B79F-77F386A81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6447"/>
            <a:ext cx="6653153" cy="66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5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572A-30D1-46FF-9203-A9AAD6E1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Bouncing away from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3D4C7-749E-4393-84A4-F5875807E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986" y="2438400"/>
                <a:ext cx="4401519" cy="3785419"/>
              </a:xfrm>
            </p:spPr>
            <p:txBody>
              <a:bodyPr>
                <a:normAutofit/>
              </a:bodyPr>
              <a:lstStyle/>
              <a:p>
                <a:r>
                  <a:rPr lang="el-GR" dirty="0"/>
                  <a:t>Θ</a:t>
                </a:r>
                <a:r>
                  <a:rPr lang="en-US" dirty="0"/>
                  <a:t> =</a:t>
                </a:r>
                <a:r>
                  <a:rPr lang="en-US" b="1" dirty="0"/>
                  <a:t> </a:t>
                </a:r>
                <a:r>
                  <a:rPr lang="en-US" dirty="0" err="1"/>
                  <a:t>atan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X Velocity = cos(</a:t>
                </a:r>
                <a:r>
                  <a:rPr lang="el-GR" dirty="0"/>
                  <a:t>Θ</a:t>
                </a:r>
                <a:r>
                  <a:rPr lang="en-US" dirty="0"/>
                  <a:t>) * N</a:t>
                </a:r>
              </a:p>
              <a:p>
                <a:r>
                  <a:rPr lang="en-US" dirty="0"/>
                  <a:t>Y Velocity = sin(</a:t>
                </a:r>
                <a:r>
                  <a:rPr lang="el-GR" dirty="0"/>
                  <a:t>Θ</a:t>
                </a:r>
                <a:r>
                  <a:rPr lang="en-US" dirty="0"/>
                  <a:t>) * 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3D4C7-749E-4393-84A4-F5875807E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986" y="2438400"/>
                <a:ext cx="4401519" cy="3785419"/>
              </a:xfrm>
              <a:blipFill>
                <a:blip r:embed="rId2"/>
                <a:stretch>
                  <a:fillRect l="-2493" t="-2576" r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7543D-90E9-4341-8726-699C0930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310409"/>
            <a:ext cx="6019331" cy="42339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876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0DB-96EA-45BB-8A42-E13FFFC9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Detecting leaving the Sumo ring</a:t>
            </a:r>
          </a:p>
        </p:txBody>
      </p:sp>
      <p:pic>
        <p:nvPicPr>
          <p:cNvPr id="5" name="Content Placeholder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26A90859-7EF5-4597-9785-60F3968B6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" r="-2" b="-2"/>
          <a:stretch/>
        </p:blipFill>
        <p:spPr>
          <a:xfrm>
            <a:off x="34263" y="492018"/>
            <a:ext cx="7530773" cy="587396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387D81-349F-4D8B-AA8C-984CC86D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first to leave loses.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61</Words>
  <Application>Microsoft Office PowerPoint</Application>
  <PresentationFormat>Widescreen</PresentationFormat>
  <Paragraphs>10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Sumo Game (With Mathematics)</vt:lpstr>
      <vt:lpstr>Gameplay</vt:lpstr>
      <vt:lpstr>Detecting when the players collide</vt:lpstr>
      <vt:lpstr>Bouncing away from each other</vt:lpstr>
      <vt:lpstr>Detecting leaving the Sumo 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 Game</dc:title>
  <dc:creator>Graham T. Joonsar</dc:creator>
  <cp:lastModifiedBy>Graham T. Joonsar</cp:lastModifiedBy>
  <cp:revision>14</cp:revision>
  <dcterms:created xsi:type="dcterms:W3CDTF">2021-10-03T19:28:06Z</dcterms:created>
  <dcterms:modified xsi:type="dcterms:W3CDTF">2021-10-05T02:38:20Z</dcterms:modified>
</cp:coreProperties>
</file>