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76" r:id="rId4"/>
    <p:sldId id="277" r:id="rId5"/>
    <p:sldId id="278" r:id="rId6"/>
    <p:sldId id="279" r:id="rId7"/>
    <p:sldId id="280" r:id="rId8"/>
    <p:sldId id="261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FCA08-A991-41BE-8234-47B9B10612E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CB9E0-B740-4A24-B152-DA9FB7FA6C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8763000"/>
            <a:ext cx="6858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smtClean="0">
                <a:latin typeface="Calibri"/>
                <a:sym typeface="Calibri"/>
              </a:rPr>
              <a:t>Information Classification: General</a:t>
            </a:r>
            <a:endParaRPr lang="en-US" sz="110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9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57D3-6B0F-480E-930B-EC26B613E6F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1B02-6099-48A4-8A36-313C2F663F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763000"/>
            <a:ext cx="6858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0" lang="en-US" sz="1100" b="0" i="0" u="none" baseline="0" smtClean="0">
                <a:solidFill>
                  <a:schemeClr val="tx1"/>
                </a:solidFill>
                <a:latin typeface="Calibri"/>
                <a:sym typeface="Calibri"/>
              </a:rPr>
              <a:t>Information Classification: General</a:t>
            </a:r>
            <a:endParaRPr kumimoji="0" lang="en-US" sz="1100" b="0" i="0" u="none" baseline="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01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4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77000"/>
            <a:ext cx="9144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0" lang="en-US" sz="1100" b="0" i="0" u="none" baseline="0" smtClean="0">
                <a:solidFill>
                  <a:schemeClr val="tx1"/>
                </a:solidFill>
                <a:latin typeface="Calibri"/>
                <a:sym typeface="Calibri"/>
              </a:rPr>
              <a:t>Information Classification: General</a:t>
            </a:r>
            <a:endParaRPr kumimoji="0" lang="en-US" sz="1100" b="0" i="0" u="none" baseline="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_Global Ex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5646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0" y="0"/>
            <a:ext cx="9144000" cy="6471445"/>
            <a:chOff x="0" y="0"/>
            <a:chExt cx="9144000" cy="6471445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68"/>
            <a:stretch/>
          </p:blipFill>
          <p:spPr>
            <a:xfrm>
              <a:off x="0" y="0"/>
              <a:ext cx="9144000" cy="62087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030" y="5497096"/>
              <a:ext cx="1327151" cy="97434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15921"/>
            <a:ext cx="6019800" cy="78638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272784"/>
            <a:ext cx="6784848" cy="228600"/>
          </a:xfr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157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18782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229600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0">
            <a:noAutofit/>
          </a:bodyPr>
          <a:lstStyle>
            <a:lvl1pPr marL="166688" indent="-1666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48056" y="6300216"/>
            <a:ext cx="457200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fld id="{0414EECA-9A6C-40E1-AC71-398B096ADC80}" type="slidenum">
              <a:rPr lang="en-US" sz="1000">
                <a:solidFill>
                  <a:srgbClr val="A5A5A5"/>
                </a:solidFill>
              </a:rPr>
              <a:pPr/>
              <a:t>‹#›</a:t>
            </a:fld>
            <a:endParaRPr lang="en-US" sz="10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89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477000"/>
            <a:ext cx="9144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0" lang="en-US" sz="1100" b="0" i="0" u="none" baseline="0" smtClean="0">
                <a:solidFill>
                  <a:schemeClr val="tx1"/>
                </a:solidFill>
                <a:latin typeface="Calibri"/>
                <a:sym typeface="Calibri"/>
              </a:rPr>
              <a:t>Information Classification: General</a:t>
            </a:r>
            <a:endParaRPr kumimoji="0" lang="en-US" sz="1100" b="0" i="0" u="none" baseline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7" name="fl" descr="State Street: General"/>
          <p:cNvSpPr txBox="1"/>
          <p:nvPr userDrawn="1"/>
        </p:nvSpPr>
        <p:spPr>
          <a:xfrm>
            <a:off x="0" y="6515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State Street: General</a:t>
            </a:r>
            <a:endParaRPr lang="en-US" sz="1000" b="0" i="0" u="none" baseline="0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tmp/ct_tmp/1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React 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5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Limited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172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Handling Event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07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1" descr="IMG_256"/>
          <p:cNvPicPr>
            <a:picLocks noGrp="1"/>
          </p:cNvPicPr>
          <p:nvPr>
            <p:ph idx="1"/>
          </p:nvPr>
        </p:nvPicPr>
        <p:blipFill>
          <a:blip r:embed="rId2" r:link="rId3"/>
          <a:stretch>
            <a:fillRect/>
          </a:stretch>
        </p:blipFill>
        <p:spPr>
          <a:xfrm>
            <a:off x="2230647" y="1371600"/>
            <a:ext cx="4682706" cy="4525963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32810242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JSX</a:t>
            </a:r>
          </a:p>
          <a:p>
            <a:pPr marL="341313" lvl="1" indent="0">
              <a:buNone/>
            </a:pPr>
            <a:r>
              <a:rPr lang="en-US" b="1" dirty="0" err="1" smtClean="0">
                <a:solidFill>
                  <a:srgbClr val="FF9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= &lt;h1&gt;Hello World!&lt;/h1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Rendering 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Elements</a:t>
            </a:r>
          </a:p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Life Cycle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b="1" dirty="0"/>
              <a:t>Mounting</a:t>
            </a:r>
            <a:endParaRPr lang="en-US" sz="1400" dirty="0"/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/>
              <a:t>constructor()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 err="1"/>
              <a:t>componentWillMount</a:t>
            </a:r>
            <a:r>
              <a:rPr lang="en-US" sz="1400" dirty="0"/>
              <a:t>()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/>
              <a:t>render()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 err="1"/>
              <a:t>componentDidMount</a:t>
            </a:r>
            <a:r>
              <a:rPr lang="en-US" sz="1400" dirty="0"/>
              <a:t>()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b="1" dirty="0"/>
              <a:t>Updating</a:t>
            </a:r>
            <a:endParaRPr lang="en-US" sz="1400" dirty="0"/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 err="1"/>
              <a:t>componentWillReceiveProps</a:t>
            </a:r>
            <a:r>
              <a:rPr lang="en-US" sz="1400" dirty="0" smtClean="0"/>
              <a:t>()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// get new </a:t>
            </a:r>
            <a:r>
              <a:rPr lang="en-US" sz="1400" dirty="0" smtClean="0"/>
              <a:t>props</a:t>
            </a:r>
            <a:endParaRPr lang="en-US" sz="1400" dirty="0"/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 err="1"/>
              <a:t>shouldComponentUpdate</a:t>
            </a:r>
            <a:r>
              <a:rPr lang="en-US" sz="1400" dirty="0"/>
              <a:t>()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 err="1"/>
              <a:t>componentWillUpdate</a:t>
            </a:r>
            <a:r>
              <a:rPr lang="en-US" sz="1400" dirty="0"/>
              <a:t>()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/>
              <a:t>render()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 err="1"/>
              <a:t>componentDidUpdate</a:t>
            </a:r>
            <a:r>
              <a:rPr lang="en-US" sz="1400" dirty="0"/>
              <a:t>()</a:t>
            </a:r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b="1" dirty="0" err="1"/>
              <a:t>UnMounting</a:t>
            </a:r>
            <a:endParaRPr lang="en-US" sz="1400" dirty="0"/>
          </a:p>
          <a:p>
            <a:pPr marL="341313" lvl="1" indent="0">
              <a:spcAft>
                <a:spcPts val="0"/>
              </a:spcAft>
              <a:buNone/>
            </a:pPr>
            <a:r>
              <a:rPr lang="en-US" sz="1400" dirty="0" err="1"/>
              <a:t>componentWillUnmount</a:t>
            </a:r>
            <a:r>
              <a:rPr lang="en-US" sz="1400" dirty="0"/>
              <a:t>()</a:t>
            </a:r>
          </a:p>
          <a:p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42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vs. DOM</a:t>
            </a:r>
          </a:p>
          <a:p>
            <a:pPr lvl="1"/>
            <a:r>
              <a:rPr lang="en-US" dirty="0" smtClean="0"/>
              <a:t>React use </a:t>
            </a:r>
            <a:r>
              <a:rPr lang="en-US" dirty="0" err="1" smtClean="0"/>
              <a:t>camelCase</a:t>
            </a:r>
            <a:r>
              <a:rPr lang="en-US" dirty="0"/>
              <a:t>, DOM use </a:t>
            </a:r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JSX with function, DOM with string</a:t>
            </a:r>
          </a:p>
          <a:p>
            <a:pPr lvl="1"/>
            <a:r>
              <a:rPr lang="en-US" dirty="0" smtClean="0"/>
              <a:t>React call </a:t>
            </a:r>
            <a:r>
              <a:rPr lang="en-US" dirty="0" err="1" smtClean="0"/>
              <a:t>e.preventDefault</a:t>
            </a:r>
            <a:r>
              <a:rPr lang="en-US" dirty="0" smtClean="0"/>
              <a:t>(), DOM return false</a:t>
            </a:r>
            <a:endParaRPr lang="en-US" dirty="0"/>
          </a:p>
          <a:p>
            <a:r>
              <a:rPr lang="en-US" dirty="0" smtClean="0"/>
              <a:t>Bind ‘this’</a:t>
            </a:r>
          </a:p>
          <a:p>
            <a:r>
              <a:rPr lang="en-US" dirty="0" smtClean="0"/>
              <a:t>Ref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42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</a:t>
            </a:r>
            <a:r>
              <a:rPr lang="en-US" dirty="0" smtClean="0"/>
              <a:t>Components Form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42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42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/>
              <a:t>Q&amp;A?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5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42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60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think-cell Slide</vt:lpstr>
      <vt:lpstr>React Fundamentals</vt:lpstr>
      <vt:lpstr>Agenda</vt:lpstr>
      <vt:lpstr>Architecture </vt:lpstr>
      <vt:lpstr>Components </vt:lpstr>
      <vt:lpstr>Handling Event </vt:lpstr>
      <vt:lpstr>Forms</vt:lpstr>
      <vt:lpstr>Performance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&amp; Redux</dc:title>
  <dc:creator>Chen, Weitao</dc:creator>
  <cp:keywords>General</cp:keywords>
  <cp:lastModifiedBy>Zheng, Linjun</cp:lastModifiedBy>
  <cp:revision>32</cp:revision>
  <dcterms:created xsi:type="dcterms:W3CDTF">2006-08-16T00:00:00Z</dcterms:created>
  <dcterms:modified xsi:type="dcterms:W3CDTF">2017-05-19T07:51:26Z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MetaData">
    <vt:lpwstr>General</vt:lpwstr>
  </property>
  <property fmtid="{D5CDD505-2E9C-101B-9397-08002B2CF9AE}" pid="3" name="Client Document">
    <vt:i4>0</vt:i4>
  </property>
  <property fmtid="{D5CDD505-2E9C-101B-9397-08002B2CF9AE}" pid="4" name="Remember Choice">
    <vt:i4>0</vt:i4>
  </property>
  <property fmtid="{D5CDD505-2E9C-101B-9397-08002B2CF9AE}" pid="5" name="TitusGUID">
    <vt:lpwstr>51974022-29ea-4354-b4d8-a413bedbf9bd</vt:lpwstr>
  </property>
  <property fmtid="{D5CDD505-2E9C-101B-9397-08002B2CF9AE}" pid="6" name="SSCClassification">
    <vt:lpwstr>G</vt:lpwstr>
  </property>
  <property fmtid="{D5CDD505-2E9C-101B-9397-08002B2CF9AE}" pid="7" name="SSCVisualMarks">
    <vt:lpwstr>Y</vt:lpwstr>
  </property>
</Properties>
</file>