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6" r:id="rId4"/>
    <p:sldId id="279" r:id="rId5"/>
    <p:sldId id="280" r:id="rId6"/>
    <p:sldId id="284" r:id="rId7"/>
    <p:sldId id="285" r:id="rId8"/>
    <p:sldId id="286" r:id="rId9"/>
    <p:sldId id="287" r:id="rId10"/>
    <p:sldId id="261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72" autoAdjust="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FCA08-A991-41BE-8234-47B9B10612E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B9E0-B740-4A24-B152-DA9FB7FA6C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763000"/>
            <a:ext cx="6858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smtClean="0">
                <a:latin typeface="Calibri"/>
                <a:sym typeface="Calibri"/>
              </a:rPr>
              <a:t>Information Classification: General</a:t>
            </a:r>
            <a:endParaRPr lang="en-US" sz="110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9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57D3-6B0F-480E-930B-EC26B613E6F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1B02-6099-48A4-8A36-313C2F663F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763000"/>
            <a:ext cx="6858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General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0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4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77000"/>
            <a:ext cx="9144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General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5646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0" y="0"/>
            <a:ext cx="9144000" cy="6471445"/>
            <a:chOff x="0" y="0"/>
            <a:chExt cx="9144000" cy="6471445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68"/>
            <a:stretch/>
          </p:blipFill>
          <p:spPr>
            <a:xfrm>
              <a:off x="0" y="0"/>
              <a:ext cx="9144000" cy="62087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030" y="5497096"/>
              <a:ext cx="1327151" cy="97434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15921"/>
            <a:ext cx="6019800" cy="78638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272784"/>
            <a:ext cx="6784848" cy="228600"/>
          </a:xfr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157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18782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229600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0">
            <a:noAutofit/>
          </a:bodyPr>
          <a:lstStyle>
            <a:lvl1pPr marL="166688" indent="-1666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48056" y="630021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fld id="{0414EECA-9A6C-40E1-AC71-398B096ADC80}" type="slidenum">
              <a:rPr lang="en-US" sz="1000">
                <a:solidFill>
                  <a:srgbClr val="A5A5A5"/>
                </a:solidFill>
              </a:rPr>
              <a:pPr/>
              <a:t>‹#›</a:t>
            </a:fld>
            <a:endParaRPr lang="en-US" sz="10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89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477000"/>
            <a:ext cx="9144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General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90" name="fl" descr="State Street: General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State Street: General</a:t>
            </a:r>
            <a:endParaRPr lang="en-US" sz="1000" b="0" i="0" u="none" baseline="0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peakerdeck.com/dsyer/spring-boot-introduction" TargetMode="External"/><Relationship Id="rId5" Type="http://schemas.openxmlformats.org/officeDocument/2006/relationships/hyperlink" Target="https://docs.spring.io/spring-boot/docs/current/reference/htmlsingle/" TargetMode="External"/><Relationship Id="rId4" Type="http://schemas.openxmlformats.org/officeDocument/2006/relationships/hyperlink" Target="http://spring.io/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Spring boot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5,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Limited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72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/>
              <a:t>Q&amp;A?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5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68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Spring </a:t>
            </a:r>
            <a:r>
              <a:rPr lang="en-US" b="1" dirty="0" smtClean="0"/>
              <a:t>boot</a:t>
            </a:r>
            <a:r>
              <a:rPr lang="zh-CN" altLang="en-US" b="1" dirty="0" smtClean="0"/>
              <a:t> </a:t>
            </a:r>
            <a:r>
              <a:rPr lang="en-US" altLang="zh-CN" b="1" dirty="0"/>
              <a:t>Features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Create stand-alone Spring applications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Embed Tomcat, Jetty or Undertow directly (no need to deploy WAR files)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Provide opinionated 'starter' POMs to simplify your Maven configuration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Automatically configure Spring whenever possible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Provide production-ready features such as metrics, health checks and externalized configuration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Absolutely </a:t>
            </a:r>
            <a:r>
              <a:rPr lang="en-US" b="1" dirty="0">
                <a:latin typeface="+mn-lt"/>
                <a:cs typeface="Consolas" panose="020B0609020204030204" pitchFamily="49" charset="0"/>
              </a:rPr>
              <a:t>no code generation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 and </a:t>
            </a:r>
            <a:r>
              <a:rPr lang="en-US" b="1" dirty="0">
                <a:latin typeface="+mn-lt"/>
                <a:cs typeface="Consolas" panose="020B0609020204030204" pitchFamily="49" charset="0"/>
              </a:rPr>
              <a:t>no requirement for XML</a:t>
            </a:r>
            <a:r>
              <a:rPr lang="en-US" dirty="0">
                <a:latin typeface="+mn-lt"/>
                <a:cs typeface="Consolas" panose="020B0609020204030204" pitchFamily="49" charset="0"/>
              </a:rPr>
              <a:t> 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configuration</a:t>
            </a:r>
          </a:p>
          <a:p>
            <a:endParaRPr lang="en-US" dirty="0">
              <a:latin typeface="+mn-lt"/>
              <a:cs typeface="Consolas" panose="020B0609020204030204" pitchFamily="49" charset="0"/>
            </a:endParaRPr>
          </a:p>
          <a:p>
            <a:endParaRPr lang="en-US" dirty="0" smtClean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Bootable, Minimal, Ops-Ready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07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Quick overview of goals and high level features</a:t>
            </a:r>
          </a:p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Getting started demo</a:t>
            </a:r>
          </a:p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Application configuration with Spring Boot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76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POMs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Standard maven POMs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Define dependencies that we recommend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 optional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&lt;parent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spring-boot-starter-parent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&lt;version&gt;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1.5.2.RELEASE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&lt;/version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&lt;dependency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spring-boot-starter-web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spring-boot-starter-actuator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spring-boot-starter-test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scope&gt;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&lt;/scope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05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68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EnableAutoConfiguraion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68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plugin (using spring-boot-starter-parent):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spring-boot-maven-plugin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&lt;/plugin&gt;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mvn package</a:t>
            </a:r>
          </a:p>
          <a:p>
            <a:pPr marL="34925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–jar yourapp.jar</a:t>
            </a:r>
          </a:p>
          <a:p>
            <a:pPr marL="285750" indent="-28575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1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Spring Boot</a:t>
            </a:r>
          </a:p>
          <a:p>
            <a:pPr lvl="1"/>
            <a:r>
              <a:rPr lang="en-US" sz="1400" dirty="0" smtClean="0"/>
              <a:t>Main library supporting the other parts of Spring Boot</a:t>
            </a:r>
          </a:p>
          <a:p>
            <a:r>
              <a:rPr lang="en-US" sz="1400" dirty="0" smtClean="0"/>
              <a:t>Spring Boot </a:t>
            </a:r>
            <a:r>
              <a:rPr lang="en-US" sz="1400" dirty="0" err="1" smtClean="0"/>
              <a:t>Autoconfigure</a:t>
            </a:r>
            <a:endParaRPr lang="en-US" sz="1400" dirty="0" smtClean="0"/>
          </a:p>
          <a:p>
            <a:pPr lvl="1"/>
            <a:r>
              <a:rPr lang="en-US" sz="1400" dirty="0" smtClean="0"/>
              <a:t>Single @</a:t>
            </a:r>
            <a:r>
              <a:rPr lang="en-US" sz="1400" dirty="0" err="1" smtClean="0"/>
              <a:t>EnableAutoConfiguration</a:t>
            </a:r>
            <a:r>
              <a:rPr lang="en-US" sz="1400" dirty="0" smtClean="0"/>
              <a:t> annotation creates a whole Spring context</a:t>
            </a:r>
          </a:p>
          <a:p>
            <a:r>
              <a:rPr lang="en-US" sz="1400" dirty="0" smtClean="0"/>
              <a:t>Spring Boot Starters</a:t>
            </a:r>
          </a:p>
          <a:p>
            <a:pPr lvl="1"/>
            <a:r>
              <a:rPr lang="en-US" sz="1400" dirty="0" smtClean="0"/>
              <a:t>A set of convenient dependency descriptors that you can include in your application.</a:t>
            </a:r>
          </a:p>
          <a:p>
            <a:r>
              <a:rPr lang="en-US" sz="1400" dirty="0" smtClean="0"/>
              <a:t>Spring Boot CLI</a:t>
            </a:r>
          </a:p>
          <a:p>
            <a:pPr lvl="1"/>
            <a:r>
              <a:rPr lang="en-US" sz="1400" dirty="0" smtClean="0"/>
              <a:t>Compiles and runs Groovy source as a Spring application</a:t>
            </a:r>
          </a:p>
          <a:p>
            <a:r>
              <a:rPr lang="en-US" sz="1400" dirty="0" smtClean="0"/>
              <a:t>Spring Boot Actuator</a:t>
            </a:r>
          </a:p>
          <a:p>
            <a:pPr lvl="1"/>
            <a:r>
              <a:rPr lang="en-US" sz="1400" dirty="0" smtClean="0"/>
              <a:t>Common non-functional features that make an app instantly deployable and supportable in production</a:t>
            </a:r>
          </a:p>
          <a:p>
            <a:r>
              <a:rPr lang="en-US" sz="1400" dirty="0" smtClean="0"/>
              <a:t>Spring Boot Tools</a:t>
            </a:r>
          </a:p>
          <a:p>
            <a:pPr lvl="1"/>
            <a:r>
              <a:rPr lang="en-US" sz="1400" dirty="0" smtClean="0"/>
              <a:t>For building and executing self-contained JAR and WAR archives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1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 Relations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5" y="1371600"/>
            <a:ext cx="6423169" cy="452596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6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>
                <a:hlinkClick r:id="rId2"/>
              </a:rPr>
              <a:t>http://start.spring.io/</a:t>
            </a:r>
            <a:endParaRPr lang="en-US" altLang="zh-CN" dirty="0"/>
          </a:p>
          <a:p>
            <a:r>
              <a:rPr lang="en-US" altLang="zh-CN" dirty="0" smtClean="0"/>
              <a:t>Official website: </a:t>
            </a:r>
            <a:r>
              <a:rPr lang="en-US" dirty="0" smtClean="0">
                <a:hlinkClick r:id="rId3"/>
              </a:rPr>
              <a:t>https://projects.spring.io/spring-boot/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http://spring.io/blog</a:t>
            </a:r>
            <a:endParaRPr lang="en-US" dirty="0" smtClean="0"/>
          </a:p>
          <a:p>
            <a:r>
              <a:rPr lang="en-US" altLang="zh-CN" dirty="0"/>
              <a:t>Official </a:t>
            </a:r>
            <a:r>
              <a:rPr lang="en-US" altLang="zh-CN" dirty="0" smtClean="0"/>
              <a:t>docs: </a:t>
            </a:r>
            <a:r>
              <a:rPr lang="en-US" dirty="0" smtClean="0">
                <a:hlinkClick r:id="rId5"/>
              </a:rPr>
              <a:t>https://docs.spring.io/spring-boot/docs/current/reference/htmlsingle/</a:t>
            </a:r>
            <a:endParaRPr lang="en-US" dirty="0" smtClean="0"/>
          </a:p>
          <a:p>
            <a:r>
              <a:rPr lang="en-US" dirty="0"/>
              <a:t>Sliding: </a:t>
            </a:r>
            <a:r>
              <a:rPr lang="en-US" dirty="0">
                <a:hlinkClick r:id="rId6"/>
              </a:rPr>
              <a:t>https://speakerdeck.com/dsyer/spring-boot-introduction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6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313</Words>
  <Application>Microsoft Office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Spring boot</vt:lpstr>
      <vt:lpstr>Spring boot Features </vt:lpstr>
      <vt:lpstr>Agenda</vt:lpstr>
      <vt:lpstr>Starter POMs</vt:lpstr>
      <vt:lpstr>SpringApplication</vt:lpstr>
      <vt:lpstr>Packaging For production</vt:lpstr>
      <vt:lpstr>Spring Boot Modules</vt:lpstr>
      <vt:lpstr>Spring Boot Module Relations</vt:lpstr>
      <vt:lpstr>Links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&amp; Redux</dc:title>
  <dc:creator>Chen, Weitao</dc:creator>
  <cp:keywords>General</cp:keywords>
  <cp:lastModifiedBy>Zheng, Linjun</cp:lastModifiedBy>
  <cp:revision>101</cp:revision>
  <dcterms:created xsi:type="dcterms:W3CDTF">2006-08-16T00:00:00Z</dcterms:created>
  <dcterms:modified xsi:type="dcterms:W3CDTF">2017-05-19T06:31:39Z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MetaData">
    <vt:lpwstr>General</vt:lpwstr>
  </property>
  <property fmtid="{D5CDD505-2E9C-101B-9397-08002B2CF9AE}" pid="3" name="Client Document">
    <vt:i4>0</vt:i4>
  </property>
  <property fmtid="{D5CDD505-2E9C-101B-9397-08002B2CF9AE}" pid="4" name="Remember Choice">
    <vt:i4>0</vt:i4>
  </property>
  <property fmtid="{D5CDD505-2E9C-101B-9397-08002B2CF9AE}" pid="5" name="TitusGUID">
    <vt:lpwstr>30dd3f37-e294-40bf-b3d8-18d3f29cb02f</vt:lpwstr>
  </property>
  <property fmtid="{D5CDD505-2E9C-101B-9397-08002B2CF9AE}" pid="6" name="SSCClassification">
    <vt:lpwstr>G</vt:lpwstr>
  </property>
  <property fmtid="{D5CDD505-2E9C-101B-9397-08002B2CF9AE}" pid="7" name="SSCVisualMarks">
    <vt:lpwstr>Y</vt:lpwstr>
  </property>
</Properties>
</file>