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6" r:id="rId5"/>
    <p:sldId id="265" r:id="rId6"/>
    <p:sldId id="264" r:id="rId7"/>
    <p:sldId id="267" r:id="rId8"/>
    <p:sldId id="269" r:id="rId9"/>
    <p:sldId id="271" r:id="rId10"/>
    <p:sldId id="270" r:id="rId11"/>
    <p:sldId id="257" r:id="rId12"/>
    <p:sldId id="258" r:id="rId13"/>
    <p:sldId id="260" r:id="rId14"/>
    <p:sldId id="259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2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BD69F-FE73-40A7-AFBD-914EC9656361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7CA2B-B97D-4DDB-9C5D-AA9A7D24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7CA2B-B97D-4DDB-9C5D-AA9A7D2409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7CA2B-B97D-4DDB-9C5D-AA9A7D2409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7CA2B-B97D-4DDB-9C5D-AA9A7D2409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C88-84DD-445B-A0DF-D3C0C9C1AD4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098C-CCA3-488D-8B00-A74DA2563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ARPEGGIO: </a:t>
            </a:r>
            <a:br>
              <a:rPr lang="en-US" dirty="0" smtClean="0"/>
            </a:br>
            <a:r>
              <a:rPr lang="en-US" dirty="0" smtClean="0"/>
              <a:t>A sarcastic twist on RPGs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Hu, David Yang, Oliver Dong</a:t>
            </a:r>
          </a:p>
          <a:p>
            <a:r>
              <a:rPr lang="en-US" dirty="0" smtClean="0"/>
              <a:t>Period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5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of the various non-boss monsters in the game</a:t>
            </a:r>
          </a:p>
          <a:p>
            <a:pPr lvl="1"/>
            <a:r>
              <a:rPr lang="en-US" dirty="0" smtClean="0"/>
              <a:t>Holds their HP, weapons, etc.</a:t>
            </a:r>
          </a:p>
          <a:p>
            <a:pPr lvl="1"/>
            <a:r>
              <a:rPr lang="en-US" dirty="0" smtClean="0"/>
              <a:t>Every level, 5 mobs are loaded and then randomly selected for a battle per tile movement</a:t>
            </a:r>
          </a:p>
          <a:p>
            <a:pPr lvl="1"/>
            <a:r>
              <a:rPr lang="en-US" dirty="0" smtClean="0"/>
              <a:t>Drops experience to advance the protagonist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2D-arrays +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Weapon and Armor lists</a:t>
            </a:r>
          </a:p>
          <a:p>
            <a:pPr lvl="1"/>
            <a:r>
              <a:rPr lang="en-US" dirty="0" smtClean="0"/>
              <a:t>&lt;String, Weapon&gt; and &lt;String, Armor&gt;</a:t>
            </a:r>
          </a:p>
          <a:p>
            <a:pPr lvl="1"/>
            <a:r>
              <a:rPr lang="en-US" dirty="0" smtClean="0"/>
              <a:t>Allows specific Weapon and Armor objects to be called via just a String (typically a name)</a:t>
            </a:r>
          </a:p>
        </p:txBody>
      </p:sp>
      <p:pic>
        <p:nvPicPr>
          <p:cNvPr id="1026" name="Picture 2" descr="C:\Users\Ziou\Desktop\hashma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4717823" cy="10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iou\Desktop\0bfbc4c9695194436e13b08c1b33f7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8" y="4976752"/>
            <a:ext cx="8486702" cy="1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iou\Desktop\92ba4269c23a9b150434c7e4c77a6d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7924800" cy="3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5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load random events into arrays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&lt;String&gt;</a:t>
            </a:r>
          </a:p>
          <a:p>
            <a:pPr lvl="1"/>
            <a:r>
              <a:rPr lang="en-US" dirty="0" smtClean="0"/>
              <a:t>Resulting enemy HP, Weapon, Armor parsed from queue</a:t>
            </a:r>
            <a:endParaRPr lang="en-US" dirty="0"/>
          </a:p>
        </p:txBody>
      </p:sp>
      <p:pic>
        <p:nvPicPr>
          <p:cNvPr id="2050" name="Picture 2" descr="C:\Users\Ziou\Desktop\c7da796cd9fe0f719eed7b73b54aa5c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429000" cy="288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2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2D-Array +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Map representation</a:t>
            </a:r>
          </a:p>
        </p:txBody>
      </p:sp>
      <p:pic>
        <p:nvPicPr>
          <p:cNvPr id="3074" name="Picture 2" descr="C:\Users\Ziou\Desktop\char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505200" cy="35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iou\Desktop\gui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3163"/>
            <a:ext cx="3352800" cy="33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91000" y="38862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0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2D-Array +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“road” generation</a:t>
            </a:r>
            <a:endParaRPr lang="en-US" dirty="0"/>
          </a:p>
        </p:txBody>
      </p:sp>
      <p:pic>
        <p:nvPicPr>
          <p:cNvPr id="4098" name="Picture 2" descr="C:\Users\Ziou\Desktop\maker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63" y="2667000"/>
            <a:ext cx="3757750" cy="30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iou\Desktop\road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057400" cy="20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Ziou\Desktop\road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199"/>
            <a:ext cx="2035572" cy="201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Ziou\Desktop\road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2057400" cy="202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Ziou\Desktop\road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2035572" cy="200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122" name="Picture 2" descr="C:\Users\Ziou\Dropbox\CS Final\ARPEGGIO\EPICS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90000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6147" name="Picture 3" descr="C:\Users\Ziou\Desktop\ca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934200" cy="56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Game.class</a:t>
            </a:r>
            <a:r>
              <a:rPr lang="en-US" dirty="0" smtClean="0"/>
              <a:t> &amp; Story1.class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Game.class</a:t>
            </a:r>
            <a:endParaRPr lang="en-US" dirty="0" smtClean="0"/>
          </a:p>
          <a:p>
            <a:pPr lvl="1"/>
            <a:r>
              <a:rPr lang="en-US" dirty="0" smtClean="0"/>
              <a:t>Has the main()</a:t>
            </a:r>
          </a:p>
          <a:p>
            <a:pPr lvl="1"/>
            <a:r>
              <a:rPr lang="en-US" dirty="0" smtClean="0"/>
              <a:t>Stores and loads master weapon and armor lists</a:t>
            </a:r>
          </a:p>
          <a:p>
            <a:pPr lvl="1"/>
            <a:endParaRPr lang="en-US" dirty="0"/>
          </a:p>
          <a:p>
            <a:r>
              <a:rPr lang="en-US" dirty="0" smtClean="0"/>
              <a:t>Story1.class</a:t>
            </a:r>
          </a:p>
          <a:p>
            <a:pPr lvl="1"/>
            <a:r>
              <a:rPr lang="en-US" dirty="0" smtClean="0"/>
              <a:t>Introduces player to fighting mechanics</a:t>
            </a:r>
          </a:p>
          <a:p>
            <a:pPr lvl="1"/>
            <a:r>
              <a:rPr lang="en-US" dirty="0" smtClean="0"/>
              <a:t>Has a plotline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Protagonist.class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all of the player’s fields</a:t>
            </a:r>
          </a:p>
          <a:p>
            <a:pPr lvl="1"/>
            <a:r>
              <a:rPr lang="en-US" dirty="0" smtClean="0"/>
              <a:t>HP, current weapon, current armor, etc.</a:t>
            </a:r>
          </a:p>
          <a:p>
            <a:pPr lvl="1"/>
            <a:r>
              <a:rPr lang="en-US" dirty="0" smtClean="0"/>
              <a:t>Holds an Inventory object to allow for player selection of gear</a:t>
            </a:r>
          </a:p>
          <a:p>
            <a:pPr lvl="1"/>
            <a:r>
              <a:rPr lang="en-US" dirty="0" smtClean="0"/>
              <a:t>Holds experience and a </a:t>
            </a:r>
            <a:r>
              <a:rPr lang="en-US" dirty="0" err="1" smtClean="0"/>
              <a:t>Lvlup</a:t>
            </a:r>
            <a:r>
              <a:rPr lang="en-US" dirty="0" smtClean="0"/>
              <a:t> method to increment player statistics as battles are 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Armor.class</a:t>
            </a:r>
            <a:r>
              <a:rPr lang="en-US" dirty="0" smtClean="0"/>
              <a:t> &amp; </a:t>
            </a:r>
            <a:r>
              <a:rPr lang="en-US" dirty="0" err="1" smtClean="0"/>
              <a:t>Weapon.class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statistics of weapon objects and armor objects</a:t>
            </a:r>
          </a:p>
          <a:p>
            <a:pPr lvl="1"/>
            <a:r>
              <a:rPr lang="en-US" dirty="0" smtClean="0"/>
              <a:t>Holds a String name and an </a:t>
            </a:r>
            <a:r>
              <a:rPr lang="en-US" dirty="0" err="1" smtClean="0"/>
              <a:t>int</a:t>
            </a:r>
            <a:r>
              <a:rPr lang="en-US" dirty="0" smtClean="0"/>
              <a:t> stat</a:t>
            </a:r>
          </a:p>
          <a:p>
            <a:pPr lvl="2"/>
            <a:r>
              <a:rPr lang="en-US" dirty="0" smtClean="0"/>
              <a:t>Stat is a 6-digit number that dictates weapon damage, accuracy, element,</a:t>
            </a:r>
          </a:p>
          <a:p>
            <a:pPr lvl="1"/>
            <a:r>
              <a:rPr lang="en-US" dirty="0" smtClean="0"/>
              <a:t>Has many calculation methods</a:t>
            </a:r>
          </a:p>
          <a:p>
            <a:pPr lvl="2"/>
            <a:r>
              <a:rPr lang="en-US" dirty="0" smtClean="0"/>
              <a:t>Allows damage/block calculation to be done from the weapon/armor object, instead of in </a:t>
            </a:r>
            <a:r>
              <a:rPr lang="en-US" dirty="0" err="1" smtClean="0"/>
              <a:t>FinalFighter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FinalFighter.class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class behind entire fighting mechanic</a:t>
            </a:r>
          </a:p>
          <a:p>
            <a:pPr lvl="1"/>
            <a:r>
              <a:rPr lang="en-US" dirty="0" smtClean="0"/>
              <a:t>Elemental checks and effects</a:t>
            </a:r>
          </a:p>
          <a:p>
            <a:pPr lvl="1"/>
            <a:r>
              <a:rPr lang="en-US" dirty="0" smtClean="0"/>
              <a:t>Accuracy and Damage + Damage mitigation interpretation</a:t>
            </a:r>
          </a:p>
          <a:p>
            <a:pPr lvl="1"/>
            <a:r>
              <a:rPr lang="en-US" dirty="0" smtClean="0"/>
              <a:t>Critical hits</a:t>
            </a:r>
          </a:p>
          <a:p>
            <a:pPr lvl="1"/>
            <a:r>
              <a:rPr lang="en-US" dirty="0" smtClean="0"/>
              <a:t>At end of fight: grants experience and calls </a:t>
            </a:r>
            <a:r>
              <a:rPr lang="en-US" dirty="0" err="1" smtClean="0"/>
              <a:t>LvlUp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3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Generation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MapGenerator</a:t>
            </a:r>
            <a:endParaRPr lang="en-US" dirty="0"/>
          </a:p>
          <a:p>
            <a:pPr lvl="1"/>
            <a:r>
              <a:rPr lang="en-US" dirty="0" smtClean="0"/>
              <a:t>Makes a randomly generated map</a:t>
            </a:r>
          </a:p>
          <a:p>
            <a:pPr lvl="1"/>
            <a:r>
              <a:rPr lang="en-US" dirty="0" smtClean="0"/>
              <a:t>Features trees, road, and lake</a:t>
            </a:r>
          </a:p>
          <a:p>
            <a:pPr lvl="2"/>
            <a:r>
              <a:rPr lang="en-US" dirty="0" smtClean="0"/>
              <a:t>Road uses recursion to ensure an unbroken path</a:t>
            </a:r>
          </a:p>
          <a:p>
            <a:r>
              <a:rPr lang="en-US" dirty="0" err="1" smtClean="0"/>
              <a:t>LevelMap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MapGenerator</a:t>
            </a:r>
            <a:r>
              <a:rPr lang="en-US" dirty="0" smtClean="0"/>
              <a:t> to create visual map interface</a:t>
            </a:r>
          </a:p>
          <a:p>
            <a:pPr lvl="1"/>
            <a:r>
              <a:rPr lang="en-US" dirty="0" smtClean="0"/>
              <a:t>Also responsible for defining level bosses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9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ArpegGUIo.class</a:t>
            </a:r>
            <a:endParaRPr lang="en-US" dirty="0" smtClean="0"/>
          </a:p>
          <a:p>
            <a:pPr lvl="1"/>
            <a:r>
              <a:rPr lang="en-US" dirty="0"/>
              <a:t>Mainframe for the </a:t>
            </a:r>
            <a:r>
              <a:rPr lang="en-US" dirty="0" smtClean="0"/>
              <a:t>GUI</a:t>
            </a:r>
            <a:endParaRPr lang="en-US" dirty="0"/>
          </a:p>
          <a:p>
            <a:pPr lvl="1"/>
            <a:r>
              <a:rPr lang="en-US" dirty="0"/>
              <a:t>Takes all of the various panels and represents them in a layout understandable to the user.</a:t>
            </a:r>
          </a:p>
          <a:p>
            <a:pPr lvl="1"/>
            <a:r>
              <a:rPr lang="en-US" dirty="0"/>
              <a:t>Creates various </a:t>
            </a:r>
            <a:r>
              <a:rPr lang="en-US" dirty="0" err="1"/>
              <a:t>JPanels</a:t>
            </a:r>
            <a:r>
              <a:rPr lang="en-US" dirty="0"/>
              <a:t> like Console, </a:t>
            </a:r>
            <a:r>
              <a:rPr lang="en-US" dirty="0" err="1"/>
              <a:t>LevelMap</a:t>
            </a:r>
            <a:r>
              <a:rPr lang="en-US" dirty="0"/>
              <a:t>, and </a:t>
            </a:r>
            <a:r>
              <a:rPr lang="en-US" dirty="0" err="1"/>
              <a:t>InventoryPanel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BorderLayout</a:t>
            </a:r>
            <a:r>
              <a:rPr lang="en-US" dirty="0"/>
              <a:t> to position different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Loads in the monster arrays for random monster encounters.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2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Console.class</a:t>
            </a:r>
            <a:endParaRPr lang="en-US" dirty="0" smtClean="0"/>
          </a:p>
          <a:p>
            <a:pPr lvl="1"/>
            <a:r>
              <a:rPr lang="en-US" dirty="0"/>
              <a:t>Text area and buttons for user to fight monsters.</a:t>
            </a:r>
          </a:p>
          <a:p>
            <a:pPr lvl="1"/>
            <a:r>
              <a:rPr lang="en-US" dirty="0"/>
              <a:t>Takes in button input and feeds it to the </a:t>
            </a:r>
            <a:r>
              <a:rPr lang="en-US" dirty="0" err="1"/>
              <a:t>FinalFighter</a:t>
            </a:r>
            <a:r>
              <a:rPr lang="en-US" dirty="0"/>
              <a:t> engine.</a:t>
            </a:r>
          </a:p>
          <a:p>
            <a:pPr lvl="1"/>
            <a:r>
              <a:rPr lang="en-US" dirty="0"/>
              <a:t>Displays </a:t>
            </a:r>
            <a:r>
              <a:rPr lang="en-US" dirty="0" err="1"/>
              <a:t>FinalFighter</a:t>
            </a:r>
            <a:r>
              <a:rPr lang="en-US" dirty="0"/>
              <a:t> engine output.</a:t>
            </a:r>
          </a:p>
          <a:p>
            <a:r>
              <a:rPr lang="en-US" dirty="0" err="1" smtClean="0"/>
              <a:t>HeroGUI.class</a:t>
            </a:r>
            <a:endParaRPr lang="en-US" dirty="0" smtClean="0"/>
          </a:p>
          <a:p>
            <a:pPr lvl="1"/>
            <a:r>
              <a:rPr lang="en-US" dirty="0"/>
              <a:t>Decides the Hero image avatar.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ActionListener</a:t>
            </a:r>
            <a:r>
              <a:rPr lang="en-US" dirty="0"/>
              <a:t> to decide directional movement of Hero.</a:t>
            </a:r>
          </a:p>
          <a:p>
            <a:pPr lvl="1"/>
            <a:r>
              <a:rPr lang="en-US" dirty="0"/>
              <a:t>Decides which side hero will move and changes avatar to directional avatar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InventoryPanel.class</a:t>
            </a:r>
            <a:endParaRPr lang="en-US" dirty="0" smtClean="0"/>
          </a:p>
          <a:p>
            <a:pPr lvl="1"/>
            <a:r>
              <a:rPr lang="en-US" dirty="0"/>
              <a:t>Uses </a:t>
            </a:r>
            <a:r>
              <a:rPr lang="en-US" dirty="0" err="1"/>
              <a:t>JComboBoxes</a:t>
            </a:r>
            <a:r>
              <a:rPr lang="en-US" dirty="0"/>
              <a:t> to modify </a:t>
            </a:r>
            <a:r>
              <a:rPr lang="en-US" dirty="0" err="1"/>
              <a:t>masterProtagonist's</a:t>
            </a:r>
            <a:r>
              <a:rPr lang="en-US" dirty="0"/>
              <a:t> inventory. 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arrayLists</a:t>
            </a:r>
            <a:r>
              <a:rPr lang="en-US" dirty="0"/>
              <a:t> of weapons and armor and converts the name into text for </a:t>
            </a:r>
            <a:r>
              <a:rPr lang="en-US" dirty="0" err="1"/>
              <a:t>JComboBoxes</a:t>
            </a:r>
            <a:endParaRPr lang="en-US" dirty="0"/>
          </a:p>
          <a:p>
            <a:pPr lvl="1"/>
            <a:r>
              <a:rPr lang="en-US" dirty="0"/>
              <a:t>Listens for user input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445</Words>
  <Application>Microsoft Office PowerPoint</Application>
  <PresentationFormat>On-screen Show (4:3)</PresentationFormat>
  <Paragraphs>83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ARPEGGIO:  A sarcastic twist on RPGs</vt:lpstr>
      <vt:lpstr>Classes</vt:lpstr>
      <vt:lpstr>Game.class &amp; Story1.class</vt:lpstr>
      <vt:lpstr>Protagonist.class</vt:lpstr>
      <vt:lpstr>Armor.class &amp; Weapon.class</vt:lpstr>
      <vt:lpstr>FinalFighter.class</vt:lpstr>
      <vt:lpstr>Map Generation Classes</vt:lpstr>
      <vt:lpstr>GUI Classes</vt:lpstr>
      <vt:lpstr>GUI Classes</vt:lpstr>
      <vt:lpstr>Mob.class</vt:lpstr>
      <vt:lpstr>Structural Design</vt:lpstr>
      <vt:lpstr>HashMap</vt:lpstr>
      <vt:lpstr>Queue</vt:lpstr>
      <vt:lpstr>2D-Array + Recursion</vt:lpstr>
      <vt:lpstr>2D-Array + Recursion</vt:lpstr>
      <vt:lpstr>DEMO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ARPEGGIO:  A sarcastic twist on RPGs</dc:title>
  <dc:creator>Ziou Dong</dc:creator>
  <cp:lastModifiedBy>Ziou Dong</cp:lastModifiedBy>
  <cp:revision>15</cp:revision>
  <dcterms:created xsi:type="dcterms:W3CDTF">2015-05-22T20:32:28Z</dcterms:created>
  <dcterms:modified xsi:type="dcterms:W3CDTF">2015-05-26T05:54:30Z</dcterms:modified>
</cp:coreProperties>
</file>