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DB42C-CE35-1201-726C-1A227E09B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355EF-5EA4-6531-ECAE-8B5528EFC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47383-1F96-050F-7C54-5116224B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250A-A224-4DCD-9AAB-4645224EC898}" type="datetimeFigureOut">
              <a:rPr lang="en-CH" smtClean="0"/>
              <a:t>01/06/2022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BA5FC-DD36-0574-F4AF-7AE1774F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46546-D3F3-0647-FE08-0004490B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D0CE-DD76-4D77-902B-5A5142C7A2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4391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889F3-9CD1-98B0-E9E8-00E81BE0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9E98E-E5F1-CCA5-F38A-F271BEBCE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86FB7-A255-4DDE-2DDB-DBBC712B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250A-A224-4DCD-9AAB-4645224EC898}" type="datetimeFigureOut">
              <a:rPr lang="en-CH" smtClean="0"/>
              <a:t>01/06/2022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69F5E-3A95-CB7B-880D-FA79675A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D6FB5-806B-D751-DF35-981FE476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D0CE-DD76-4D77-902B-5A5142C7A2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9687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4402D-90E5-2E1C-0760-BA35F0100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F361F-A9C2-FE57-0FA0-62DC684E9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8597B-5FD3-EE53-B819-5A8C622C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250A-A224-4DCD-9AAB-4645224EC898}" type="datetimeFigureOut">
              <a:rPr lang="en-CH" smtClean="0"/>
              <a:t>01/06/2022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132EB-8635-4AA7-784B-62558CA2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C1E23-33BE-BC3B-FD11-E6541D42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D0CE-DD76-4D77-902B-5A5142C7A2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3205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6CFF-9BEE-EC58-3ACA-EFF12AEE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7254-0A17-0619-FEA9-D17A117A2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4E1A4-17AC-3449-BEFF-0F6041923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250A-A224-4DCD-9AAB-4645224EC898}" type="datetimeFigureOut">
              <a:rPr lang="en-CH" smtClean="0"/>
              <a:t>01/06/2022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C6D7C-C70D-A0F4-ACE2-0BEDA540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75AC6-3E18-A792-D0D7-5399285F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D0CE-DD76-4D77-902B-5A5142C7A2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137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9453-0537-07F0-1742-30DDBA8B6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10630-69A0-641E-38BD-0E8615D60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C8F9B-7C26-E9A1-12BE-80F6E99E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250A-A224-4DCD-9AAB-4645224EC898}" type="datetimeFigureOut">
              <a:rPr lang="en-CH" smtClean="0"/>
              <a:t>01/06/2022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606AD-E7B4-9C75-B535-A6287BA9C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9720B-B013-6F49-2467-C742197C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D0CE-DD76-4D77-902B-5A5142C7A2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827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783B-71A4-3276-D967-E45B8241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66F89-0A59-6872-5274-94F7D110A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C2CEC-A430-DDD3-29DA-C899B6CCF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1E078-AA14-12C0-2930-708FD0E6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250A-A224-4DCD-9AAB-4645224EC898}" type="datetimeFigureOut">
              <a:rPr lang="en-CH" smtClean="0"/>
              <a:t>01/06/2022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43BB0-B71C-B319-0803-F705CC77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E7AD4-4421-BC03-BA3D-189BF669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D0CE-DD76-4D77-902B-5A5142C7A2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1149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EC4A-7C52-3F12-C34C-EAF7916C7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44E38-E6EB-6088-C170-51CBE9D86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88AA5-1D12-C44D-543E-44A84D2CE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6063C-1FDE-4039-9DDC-8051DC800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F94B9-2B55-B4CC-5349-AC851E13B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C7636C-173A-97B8-2A58-9ED8971C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250A-A224-4DCD-9AAB-4645224EC898}" type="datetimeFigureOut">
              <a:rPr lang="en-CH" smtClean="0"/>
              <a:t>01/06/2022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7D4AB9-0D98-7646-2363-78E53CC16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CF996E-74C4-B1D4-575A-873934E7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D0CE-DD76-4D77-902B-5A5142C7A2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888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7F6B-E5FD-45EB-B7FA-95B48F7C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66276-4E7C-22AC-8B54-D9103863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250A-A224-4DCD-9AAB-4645224EC898}" type="datetimeFigureOut">
              <a:rPr lang="en-CH" smtClean="0"/>
              <a:t>01/06/2022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5DCB8-9166-68C3-2A39-8315551A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A40D5-471F-021A-BA15-A6E5CB21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D0CE-DD76-4D77-902B-5A5142C7A2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0991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F652AE-13C5-1BF3-CE50-DAC75D85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250A-A224-4DCD-9AAB-4645224EC898}" type="datetimeFigureOut">
              <a:rPr lang="en-CH" smtClean="0"/>
              <a:t>01/06/2022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125C49-354D-4DC5-1BB5-43A99A7E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3531C-B38E-392A-7448-21036869A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D0CE-DD76-4D77-902B-5A5142C7A2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7602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571F-9BEC-AAB0-4552-01AE7A79E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A961C-8394-F4FD-315A-D78A15DDC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5636-6753-243F-8FF4-0097648E4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AB9FD-B39C-09BC-A006-D829D409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250A-A224-4DCD-9AAB-4645224EC898}" type="datetimeFigureOut">
              <a:rPr lang="en-CH" smtClean="0"/>
              <a:t>01/06/2022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1567F-7F83-6865-900F-C1A4B587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B4DB8-5477-7C86-14CE-008B4BD0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D0CE-DD76-4D77-902B-5A5142C7A2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5883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610DF-0BA5-EFAE-06A3-0D214EC0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4C8D36-A2E7-88CC-999E-C92118BB2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7DC29-8A0B-AB44-0D11-1DF267943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6FD83-B618-EF91-1D4D-CABD92A7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250A-A224-4DCD-9AAB-4645224EC898}" type="datetimeFigureOut">
              <a:rPr lang="en-CH" smtClean="0"/>
              <a:t>01/06/2022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B5CC8-F443-9350-E0C0-E9BD2A02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F7AD0-E8E6-76AA-9676-42844C2D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D0CE-DD76-4D77-902B-5A5142C7A2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4228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30D50F-CF2B-2053-AD3D-AF759431A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C781E-FD77-29FE-09E0-844D35798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A5A6-5DD2-A4DE-69C3-5059AA79F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250A-A224-4DCD-9AAB-4645224EC898}" type="datetimeFigureOut">
              <a:rPr lang="en-CH" smtClean="0"/>
              <a:t>01/06/2022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B5288-374B-CA0A-04C6-5FE9185FE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7EF92-9676-EA13-8F38-A29738469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5D0CE-DD76-4D77-902B-5A5142C7A2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3214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7FFE695-3DAD-7FB0-AE32-5657F695F1CD}"/>
              </a:ext>
            </a:extLst>
          </p:cNvPr>
          <p:cNvSpPr/>
          <p:nvPr/>
        </p:nvSpPr>
        <p:spPr>
          <a:xfrm>
            <a:off x="857798" y="2854111"/>
            <a:ext cx="2134018" cy="8626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Storage Data</a:t>
            </a:r>
            <a:endParaRPr lang="en-CH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274231-3D94-5675-8546-16E5230CB54D}"/>
              </a:ext>
            </a:extLst>
          </p:cNvPr>
          <p:cNvSpPr/>
          <p:nvPr/>
        </p:nvSpPr>
        <p:spPr>
          <a:xfrm>
            <a:off x="3428187" y="2673047"/>
            <a:ext cx="1340839" cy="12247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Storage Calc</a:t>
            </a:r>
            <a:endParaRPr lang="en-CH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4AD498-FED4-6B57-B069-79037F259A02}"/>
              </a:ext>
            </a:extLst>
          </p:cNvPr>
          <p:cNvSpPr/>
          <p:nvPr/>
        </p:nvSpPr>
        <p:spPr>
          <a:xfrm>
            <a:off x="3449290" y="1262684"/>
            <a:ext cx="1340839" cy="12247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PVT Calc</a:t>
            </a:r>
            <a:endParaRPr lang="en-CH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9A2C05-A443-0326-336F-9E9CA3578540}"/>
              </a:ext>
            </a:extLst>
          </p:cNvPr>
          <p:cNvSpPr/>
          <p:nvPr/>
        </p:nvSpPr>
        <p:spPr>
          <a:xfrm>
            <a:off x="3449290" y="3977293"/>
            <a:ext cx="1340839" cy="12247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House Calc</a:t>
            </a:r>
            <a:endParaRPr lang="en-C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05F076-2D7E-9FFA-A890-46D6BA7EB296}"/>
              </a:ext>
            </a:extLst>
          </p:cNvPr>
          <p:cNvSpPr/>
          <p:nvPr/>
        </p:nvSpPr>
        <p:spPr>
          <a:xfrm>
            <a:off x="3035141" y="312704"/>
            <a:ext cx="2134018" cy="8626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PVT</a:t>
            </a:r>
          </a:p>
          <a:p>
            <a:pPr algn="ctr"/>
            <a:r>
              <a:rPr lang="en-GB" dirty="0"/>
              <a:t> Data</a:t>
            </a:r>
            <a:endParaRPr lang="en-CH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065AE8-A923-E39F-7045-8D22E79DECE1}"/>
              </a:ext>
            </a:extLst>
          </p:cNvPr>
          <p:cNvSpPr/>
          <p:nvPr/>
        </p:nvSpPr>
        <p:spPr>
          <a:xfrm>
            <a:off x="3035140" y="5595316"/>
            <a:ext cx="2130710" cy="8626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House</a:t>
            </a:r>
          </a:p>
          <a:p>
            <a:pPr algn="ctr"/>
            <a:r>
              <a:rPr lang="en-GB" dirty="0"/>
              <a:t> Data</a:t>
            </a:r>
            <a:endParaRPr lang="en-CH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0EE6B8-AE8C-CC3D-A79B-3876EDB84575}"/>
              </a:ext>
            </a:extLst>
          </p:cNvPr>
          <p:cNvCxnSpPr>
            <a:cxnSpLocks/>
          </p:cNvCxnSpPr>
          <p:nvPr/>
        </p:nvCxnSpPr>
        <p:spPr>
          <a:xfrm>
            <a:off x="4558246" y="872596"/>
            <a:ext cx="0" cy="780175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7234F81-C600-76FA-879E-F18CAFE32676}"/>
              </a:ext>
            </a:extLst>
          </p:cNvPr>
          <p:cNvCxnSpPr>
            <a:cxnSpLocks/>
          </p:cNvCxnSpPr>
          <p:nvPr/>
        </p:nvCxnSpPr>
        <p:spPr>
          <a:xfrm>
            <a:off x="4540882" y="2178714"/>
            <a:ext cx="0" cy="780175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E43376-198F-6816-847D-D36D919131AF}"/>
              </a:ext>
            </a:extLst>
          </p:cNvPr>
          <p:cNvCxnSpPr>
            <a:cxnSpLocks/>
          </p:cNvCxnSpPr>
          <p:nvPr/>
        </p:nvCxnSpPr>
        <p:spPr>
          <a:xfrm flipV="1">
            <a:off x="4535232" y="4892467"/>
            <a:ext cx="0" cy="780175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D340ADA-7C17-A88F-D7ED-32CA7DB278FD}"/>
              </a:ext>
            </a:extLst>
          </p:cNvPr>
          <p:cNvSpPr/>
          <p:nvPr/>
        </p:nvSpPr>
        <p:spPr>
          <a:xfrm>
            <a:off x="5401920" y="2854111"/>
            <a:ext cx="2134018" cy="8626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Storage Data</a:t>
            </a:r>
            <a:endParaRPr lang="en-CH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27A409-887B-4973-E28A-8516D189E956}"/>
              </a:ext>
            </a:extLst>
          </p:cNvPr>
          <p:cNvCxnSpPr>
            <a:cxnSpLocks/>
          </p:cNvCxnSpPr>
          <p:nvPr/>
        </p:nvCxnSpPr>
        <p:spPr>
          <a:xfrm flipV="1">
            <a:off x="4535232" y="3573082"/>
            <a:ext cx="0" cy="780175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B5E9415-3A41-39CD-05AC-90878FE6340B}"/>
              </a:ext>
            </a:extLst>
          </p:cNvPr>
          <p:cNvCxnSpPr>
            <a:cxnSpLocks/>
          </p:cNvCxnSpPr>
          <p:nvPr/>
        </p:nvCxnSpPr>
        <p:spPr>
          <a:xfrm>
            <a:off x="4649508" y="3297885"/>
            <a:ext cx="911537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8F142A-9E01-BF3E-C5B3-F25EE8C28EBE}"/>
              </a:ext>
            </a:extLst>
          </p:cNvPr>
          <p:cNvCxnSpPr>
            <a:cxnSpLocks/>
          </p:cNvCxnSpPr>
          <p:nvPr/>
        </p:nvCxnSpPr>
        <p:spPr>
          <a:xfrm rot="16200000">
            <a:off x="7670305" y="2993841"/>
            <a:ext cx="0" cy="604008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97F7C9-62CC-751D-0078-C38206096838}"/>
              </a:ext>
            </a:extLst>
          </p:cNvPr>
          <p:cNvCxnSpPr>
            <a:cxnSpLocks/>
          </p:cNvCxnSpPr>
          <p:nvPr/>
        </p:nvCxnSpPr>
        <p:spPr>
          <a:xfrm rot="16200000">
            <a:off x="3210002" y="2973502"/>
            <a:ext cx="0" cy="604008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609E776-97D2-9037-CDFF-E98B72D0C301}"/>
              </a:ext>
            </a:extLst>
          </p:cNvPr>
          <p:cNvSpPr/>
          <p:nvPr/>
        </p:nvSpPr>
        <p:spPr>
          <a:xfrm>
            <a:off x="7993412" y="2663107"/>
            <a:ext cx="1340839" cy="12247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Storage Calc</a:t>
            </a:r>
            <a:endParaRPr lang="en-CH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8D1F34D-F7B8-03A6-5794-11EAE510965A}"/>
              </a:ext>
            </a:extLst>
          </p:cNvPr>
          <p:cNvSpPr/>
          <p:nvPr/>
        </p:nvSpPr>
        <p:spPr>
          <a:xfrm>
            <a:off x="8014515" y="1252744"/>
            <a:ext cx="1340839" cy="12247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PVT Calc</a:t>
            </a:r>
            <a:endParaRPr lang="en-CH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C49B6AB-5AEB-502A-5289-F22976C54E18}"/>
              </a:ext>
            </a:extLst>
          </p:cNvPr>
          <p:cNvSpPr/>
          <p:nvPr/>
        </p:nvSpPr>
        <p:spPr>
          <a:xfrm>
            <a:off x="8014515" y="3967353"/>
            <a:ext cx="1340839" cy="12247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House Calc</a:t>
            </a:r>
            <a:endParaRPr lang="en-CH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736318B-0503-670C-444C-582060471AA0}"/>
              </a:ext>
            </a:extLst>
          </p:cNvPr>
          <p:cNvSpPr/>
          <p:nvPr/>
        </p:nvSpPr>
        <p:spPr>
          <a:xfrm>
            <a:off x="7600366" y="302764"/>
            <a:ext cx="2134018" cy="8626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PVT</a:t>
            </a:r>
          </a:p>
          <a:p>
            <a:pPr algn="ctr"/>
            <a:r>
              <a:rPr lang="en-GB" dirty="0"/>
              <a:t> Data</a:t>
            </a:r>
            <a:endParaRPr lang="en-CH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71FD46-3CCF-FED9-AD3C-BDB580BEFCCA}"/>
              </a:ext>
            </a:extLst>
          </p:cNvPr>
          <p:cNvSpPr/>
          <p:nvPr/>
        </p:nvSpPr>
        <p:spPr>
          <a:xfrm>
            <a:off x="7600365" y="5585376"/>
            <a:ext cx="2130710" cy="8626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House</a:t>
            </a:r>
          </a:p>
          <a:p>
            <a:pPr algn="ctr"/>
            <a:r>
              <a:rPr lang="en-GB" dirty="0"/>
              <a:t> Data</a:t>
            </a:r>
            <a:endParaRPr lang="en-CH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5A20A5-6DB6-9B7F-83D7-35746D5753A9}"/>
              </a:ext>
            </a:extLst>
          </p:cNvPr>
          <p:cNvCxnSpPr>
            <a:cxnSpLocks/>
          </p:cNvCxnSpPr>
          <p:nvPr/>
        </p:nvCxnSpPr>
        <p:spPr>
          <a:xfrm>
            <a:off x="9123471" y="862656"/>
            <a:ext cx="0" cy="780175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922925-868E-1938-05FB-F381CD81B61C}"/>
              </a:ext>
            </a:extLst>
          </p:cNvPr>
          <p:cNvCxnSpPr>
            <a:cxnSpLocks/>
          </p:cNvCxnSpPr>
          <p:nvPr/>
        </p:nvCxnSpPr>
        <p:spPr>
          <a:xfrm>
            <a:off x="9106107" y="2168774"/>
            <a:ext cx="0" cy="780175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7A02281-24DE-56BF-3B45-AE97D27E3E7E}"/>
              </a:ext>
            </a:extLst>
          </p:cNvPr>
          <p:cNvCxnSpPr>
            <a:cxnSpLocks/>
          </p:cNvCxnSpPr>
          <p:nvPr/>
        </p:nvCxnSpPr>
        <p:spPr>
          <a:xfrm flipV="1">
            <a:off x="9100457" y="4882527"/>
            <a:ext cx="0" cy="780175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1FC1980-4F7D-205A-02B9-81B16FB13E58}"/>
              </a:ext>
            </a:extLst>
          </p:cNvPr>
          <p:cNvCxnSpPr>
            <a:cxnSpLocks/>
          </p:cNvCxnSpPr>
          <p:nvPr/>
        </p:nvCxnSpPr>
        <p:spPr>
          <a:xfrm flipV="1">
            <a:off x="9100457" y="3563142"/>
            <a:ext cx="0" cy="780175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AA020D-15ED-3C16-E65C-178BCC2FE49B}"/>
              </a:ext>
            </a:extLst>
          </p:cNvPr>
          <p:cNvCxnSpPr>
            <a:cxnSpLocks/>
          </p:cNvCxnSpPr>
          <p:nvPr/>
        </p:nvCxnSpPr>
        <p:spPr>
          <a:xfrm flipV="1">
            <a:off x="9214733" y="3275505"/>
            <a:ext cx="1935349" cy="1244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6CEEE6B-B927-C8A6-6B07-40E082AEC85B}"/>
              </a:ext>
            </a:extLst>
          </p:cNvPr>
          <p:cNvCxnSpPr/>
          <p:nvPr/>
        </p:nvCxnSpPr>
        <p:spPr>
          <a:xfrm>
            <a:off x="5293563" y="163286"/>
            <a:ext cx="0" cy="653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B9012F-7030-EB96-CC21-5439D97F84BA}"/>
              </a:ext>
            </a:extLst>
          </p:cNvPr>
          <p:cNvSpPr txBox="1"/>
          <p:nvPr/>
        </p:nvSpPr>
        <p:spPr>
          <a:xfrm>
            <a:off x="1530062" y="4523135"/>
            <a:ext cx="61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= 0</a:t>
            </a:r>
            <a:endParaRPr lang="en-CH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05D243-0B9F-26EF-161C-6E9EAAE797F4}"/>
              </a:ext>
            </a:extLst>
          </p:cNvPr>
          <p:cNvSpPr txBox="1"/>
          <p:nvPr/>
        </p:nvSpPr>
        <p:spPr>
          <a:xfrm>
            <a:off x="6163607" y="4513195"/>
            <a:ext cx="61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= 1</a:t>
            </a:r>
            <a:endParaRPr lang="en-CH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830D96-47F3-6426-66F8-83643FA1904B}"/>
              </a:ext>
            </a:extLst>
          </p:cNvPr>
          <p:cNvSpPr txBox="1"/>
          <p:nvPr/>
        </p:nvSpPr>
        <p:spPr>
          <a:xfrm>
            <a:off x="10219955" y="4405023"/>
            <a:ext cx="61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etc.</a:t>
            </a:r>
            <a:endParaRPr lang="en-CH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C1FF932-20C2-F1C4-F039-2F91FA76FCEC}"/>
              </a:ext>
            </a:extLst>
          </p:cNvPr>
          <p:cNvCxnSpPr/>
          <p:nvPr/>
        </p:nvCxnSpPr>
        <p:spPr>
          <a:xfrm>
            <a:off x="10045955" y="171078"/>
            <a:ext cx="0" cy="653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>
            <a:extLst>
              <a:ext uri="{FF2B5EF4-FFF2-40B4-BE49-F238E27FC236}">
                <a16:creationId xmlns:a16="http://schemas.microsoft.com/office/drawing/2014/main" id="{049731A5-6337-2EE0-DCB3-2BC2B44E96E6}"/>
              </a:ext>
            </a:extLst>
          </p:cNvPr>
          <p:cNvSpPr txBox="1">
            <a:spLocks/>
          </p:cNvSpPr>
          <p:nvPr/>
        </p:nvSpPr>
        <p:spPr>
          <a:xfrm>
            <a:off x="380941" y="316033"/>
            <a:ext cx="1998446" cy="428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/>
              <a:t>Simple excel model</a:t>
            </a:r>
            <a:endParaRPr lang="en-CH" sz="1800" dirty="0"/>
          </a:p>
        </p:txBody>
      </p:sp>
    </p:spTree>
    <p:extLst>
      <p:ext uri="{BB962C8B-B14F-4D97-AF65-F5344CB8AC3E}">
        <p14:creationId xmlns:p14="http://schemas.microsoft.com/office/powerpoint/2010/main" val="95792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84AD498-FED4-6B57-B069-79037F259A02}"/>
              </a:ext>
            </a:extLst>
          </p:cNvPr>
          <p:cNvSpPr/>
          <p:nvPr/>
        </p:nvSpPr>
        <p:spPr>
          <a:xfrm>
            <a:off x="2723570" y="317249"/>
            <a:ext cx="2066559" cy="18623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PVT Calc</a:t>
            </a:r>
            <a:endParaRPr lang="en-C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05F076-2D7E-9FFA-A890-46D6BA7EB296}"/>
              </a:ext>
            </a:extLst>
          </p:cNvPr>
          <p:cNvSpPr/>
          <p:nvPr/>
        </p:nvSpPr>
        <p:spPr>
          <a:xfrm>
            <a:off x="3289885" y="1452241"/>
            <a:ext cx="834191" cy="5467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PVT</a:t>
            </a:r>
          </a:p>
          <a:p>
            <a:pPr algn="ctr"/>
            <a:r>
              <a:rPr lang="en-GB" dirty="0"/>
              <a:t> Data</a:t>
            </a:r>
            <a:endParaRPr lang="en-CH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E43376-198F-6816-847D-D36D919131AF}"/>
              </a:ext>
            </a:extLst>
          </p:cNvPr>
          <p:cNvCxnSpPr>
            <a:cxnSpLocks/>
          </p:cNvCxnSpPr>
          <p:nvPr/>
        </p:nvCxnSpPr>
        <p:spPr>
          <a:xfrm flipV="1">
            <a:off x="4535232" y="4892467"/>
            <a:ext cx="0" cy="780175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B5E9415-3A41-39CD-05AC-90878FE6340B}"/>
              </a:ext>
            </a:extLst>
          </p:cNvPr>
          <p:cNvCxnSpPr>
            <a:cxnSpLocks/>
          </p:cNvCxnSpPr>
          <p:nvPr/>
        </p:nvCxnSpPr>
        <p:spPr>
          <a:xfrm>
            <a:off x="4649508" y="3297885"/>
            <a:ext cx="911537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97F7C9-62CC-751D-0078-C38206096838}"/>
              </a:ext>
            </a:extLst>
          </p:cNvPr>
          <p:cNvCxnSpPr>
            <a:cxnSpLocks/>
          </p:cNvCxnSpPr>
          <p:nvPr/>
        </p:nvCxnSpPr>
        <p:spPr>
          <a:xfrm rot="16200000">
            <a:off x="3210002" y="2973502"/>
            <a:ext cx="0" cy="604008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AA020D-15ED-3C16-E65C-178BCC2FE49B}"/>
              </a:ext>
            </a:extLst>
          </p:cNvPr>
          <p:cNvCxnSpPr>
            <a:cxnSpLocks/>
          </p:cNvCxnSpPr>
          <p:nvPr/>
        </p:nvCxnSpPr>
        <p:spPr>
          <a:xfrm flipV="1">
            <a:off x="7783320" y="3392747"/>
            <a:ext cx="1935349" cy="1244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6CEEE6B-B927-C8A6-6B07-40E082AEC85B}"/>
              </a:ext>
            </a:extLst>
          </p:cNvPr>
          <p:cNvCxnSpPr/>
          <p:nvPr/>
        </p:nvCxnSpPr>
        <p:spPr>
          <a:xfrm>
            <a:off x="5293563" y="163286"/>
            <a:ext cx="0" cy="653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B9012F-7030-EB96-CC21-5439D97F84BA}"/>
              </a:ext>
            </a:extLst>
          </p:cNvPr>
          <p:cNvSpPr txBox="1"/>
          <p:nvPr/>
        </p:nvSpPr>
        <p:spPr>
          <a:xfrm>
            <a:off x="2418248" y="4128188"/>
            <a:ext cx="61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= 0</a:t>
            </a:r>
            <a:endParaRPr lang="en-CH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05D243-0B9F-26EF-161C-6E9EAAE797F4}"/>
              </a:ext>
            </a:extLst>
          </p:cNvPr>
          <p:cNvSpPr txBox="1"/>
          <p:nvPr/>
        </p:nvSpPr>
        <p:spPr>
          <a:xfrm>
            <a:off x="6163607" y="4513195"/>
            <a:ext cx="61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= 1</a:t>
            </a:r>
            <a:endParaRPr lang="en-CH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830D96-47F3-6426-66F8-83643FA1904B}"/>
              </a:ext>
            </a:extLst>
          </p:cNvPr>
          <p:cNvSpPr txBox="1"/>
          <p:nvPr/>
        </p:nvSpPr>
        <p:spPr>
          <a:xfrm>
            <a:off x="8271817" y="4076412"/>
            <a:ext cx="61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etc.</a:t>
            </a:r>
            <a:endParaRPr lang="en-CH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C1FF932-20C2-F1C4-F039-2F91FA76FCEC}"/>
              </a:ext>
            </a:extLst>
          </p:cNvPr>
          <p:cNvCxnSpPr/>
          <p:nvPr/>
        </p:nvCxnSpPr>
        <p:spPr>
          <a:xfrm>
            <a:off x="8151840" y="163286"/>
            <a:ext cx="0" cy="653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A39A0C7-32A0-3680-756F-9622BB294C70}"/>
              </a:ext>
            </a:extLst>
          </p:cNvPr>
          <p:cNvSpPr/>
          <p:nvPr/>
        </p:nvSpPr>
        <p:spPr>
          <a:xfrm>
            <a:off x="3210002" y="679327"/>
            <a:ext cx="1139673" cy="328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Mediator</a:t>
            </a:r>
            <a:endParaRPr lang="en-CH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EC2423F-DE7F-41E0-7A2C-8C17DCBCD1EC}"/>
              </a:ext>
            </a:extLst>
          </p:cNvPr>
          <p:cNvSpPr/>
          <p:nvPr/>
        </p:nvSpPr>
        <p:spPr>
          <a:xfrm>
            <a:off x="2606871" y="4442508"/>
            <a:ext cx="2066559" cy="18623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House Calc</a:t>
            </a:r>
            <a:endParaRPr lang="en-CH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E70C95A-164D-35E3-326C-C9B3D73CB0BD}"/>
              </a:ext>
            </a:extLst>
          </p:cNvPr>
          <p:cNvSpPr/>
          <p:nvPr/>
        </p:nvSpPr>
        <p:spPr>
          <a:xfrm>
            <a:off x="2663649" y="2398756"/>
            <a:ext cx="2066559" cy="18623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Storage Calc</a:t>
            </a:r>
            <a:endParaRPr lang="en-CH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F97E42A-B9A4-0266-0191-CAB6F707AEC7}"/>
              </a:ext>
            </a:extLst>
          </p:cNvPr>
          <p:cNvSpPr/>
          <p:nvPr/>
        </p:nvSpPr>
        <p:spPr>
          <a:xfrm>
            <a:off x="3228722" y="3525373"/>
            <a:ext cx="907390" cy="5467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Storage</a:t>
            </a:r>
          </a:p>
          <a:p>
            <a:pPr algn="ctr"/>
            <a:r>
              <a:rPr lang="en-GB" dirty="0"/>
              <a:t> Data</a:t>
            </a:r>
            <a:endParaRPr lang="en-CH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FA7263A-FFDD-2BEB-9E7C-94053C6415FE}"/>
              </a:ext>
            </a:extLst>
          </p:cNvPr>
          <p:cNvSpPr/>
          <p:nvPr/>
        </p:nvSpPr>
        <p:spPr>
          <a:xfrm>
            <a:off x="3158121" y="2811713"/>
            <a:ext cx="1139673" cy="328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Mediator</a:t>
            </a:r>
            <a:endParaRPr lang="en-CH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0EFDB3D-977C-4F95-AE47-0D6F0DA1B3C3}"/>
              </a:ext>
            </a:extLst>
          </p:cNvPr>
          <p:cNvSpPr/>
          <p:nvPr/>
        </p:nvSpPr>
        <p:spPr>
          <a:xfrm>
            <a:off x="3198756" y="5585376"/>
            <a:ext cx="907390" cy="5467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House</a:t>
            </a:r>
          </a:p>
          <a:p>
            <a:pPr algn="ctr"/>
            <a:r>
              <a:rPr lang="en-GB" dirty="0"/>
              <a:t> Data</a:t>
            </a:r>
            <a:endParaRPr lang="en-CH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7839596-9955-05CD-848D-FAF927FFBB0E}"/>
              </a:ext>
            </a:extLst>
          </p:cNvPr>
          <p:cNvSpPr/>
          <p:nvPr/>
        </p:nvSpPr>
        <p:spPr>
          <a:xfrm>
            <a:off x="3111305" y="4849464"/>
            <a:ext cx="1139673" cy="328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Mediator</a:t>
            </a:r>
            <a:endParaRPr lang="en-CH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7234F81-C600-76FA-879E-F18CAFE32676}"/>
              </a:ext>
            </a:extLst>
          </p:cNvPr>
          <p:cNvCxnSpPr>
            <a:cxnSpLocks/>
          </p:cNvCxnSpPr>
          <p:nvPr/>
        </p:nvCxnSpPr>
        <p:spPr>
          <a:xfrm>
            <a:off x="3756849" y="2070470"/>
            <a:ext cx="0" cy="488391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27A409-887B-4973-E28A-8516D189E956}"/>
              </a:ext>
            </a:extLst>
          </p:cNvPr>
          <p:cNvCxnSpPr>
            <a:cxnSpLocks/>
          </p:cNvCxnSpPr>
          <p:nvPr/>
        </p:nvCxnSpPr>
        <p:spPr>
          <a:xfrm flipV="1">
            <a:off x="3706980" y="4135490"/>
            <a:ext cx="0" cy="562371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021A7E5-3076-6A83-B3DF-AE090F5A9090}"/>
              </a:ext>
            </a:extLst>
          </p:cNvPr>
          <p:cNvSpPr/>
          <p:nvPr/>
        </p:nvSpPr>
        <p:spPr>
          <a:xfrm>
            <a:off x="5776682" y="416332"/>
            <a:ext cx="2066559" cy="18623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PVT Calc</a:t>
            </a:r>
            <a:endParaRPr lang="en-CH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F4B124E-0819-7B81-11C2-8E0752995636}"/>
              </a:ext>
            </a:extLst>
          </p:cNvPr>
          <p:cNvSpPr/>
          <p:nvPr/>
        </p:nvSpPr>
        <p:spPr>
          <a:xfrm>
            <a:off x="6342997" y="1551324"/>
            <a:ext cx="834191" cy="5467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PVT</a:t>
            </a:r>
          </a:p>
          <a:p>
            <a:pPr algn="ctr"/>
            <a:r>
              <a:rPr lang="en-GB" dirty="0"/>
              <a:t> Data</a:t>
            </a:r>
            <a:endParaRPr lang="en-CH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B8BA948-DF1D-6A6F-0AF4-99D1FC53D232}"/>
              </a:ext>
            </a:extLst>
          </p:cNvPr>
          <p:cNvSpPr/>
          <p:nvPr/>
        </p:nvSpPr>
        <p:spPr>
          <a:xfrm>
            <a:off x="6263114" y="778410"/>
            <a:ext cx="1139673" cy="328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Mediator</a:t>
            </a:r>
            <a:endParaRPr lang="en-CH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B1D2C36-1133-9DA8-9D3F-0F2D153E1120}"/>
              </a:ext>
            </a:extLst>
          </p:cNvPr>
          <p:cNvSpPr/>
          <p:nvPr/>
        </p:nvSpPr>
        <p:spPr>
          <a:xfrm>
            <a:off x="5659983" y="4541591"/>
            <a:ext cx="2066559" cy="18623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House Calc</a:t>
            </a:r>
            <a:endParaRPr lang="en-CH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28676DE-E130-37A9-A18F-883AE63F461E}"/>
              </a:ext>
            </a:extLst>
          </p:cNvPr>
          <p:cNvSpPr/>
          <p:nvPr/>
        </p:nvSpPr>
        <p:spPr>
          <a:xfrm>
            <a:off x="5716761" y="2497839"/>
            <a:ext cx="2066559" cy="18623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Storage Calc</a:t>
            </a:r>
            <a:endParaRPr lang="en-CH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B120994-632D-5ADA-D9DF-D64FA2D04B79}"/>
              </a:ext>
            </a:extLst>
          </p:cNvPr>
          <p:cNvSpPr/>
          <p:nvPr/>
        </p:nvSpPr>
        <p:spPr>
          <a:xfrm>
            <a:off x="6281834" y="3624456"/>
            <a:ext cx="907390" cy="5467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Storage</a:t>
            </a:r>
          </a:p>
          <a:p>
            <a:pPr algn="ctr"/>
            <a:r>
              <a:rPr lang="en-GB" dirty="0"/>
              <a:t> Data</a:t>
            </a:r>
            <a:endParaRPr lang="en-CH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D4F47A-E6A7-96B8-1744-4D95060373C4}"/>
              </a:ext>
            </a:extLst>
          </p:cNvPr>
          <p:cNvSpPr/>
          <p:nvPr/>
        </p:nvSpPr>
        <p:spPr>
          <a:xfrm>
            <a:off x="6211233" y="2910796"/>
            <a:ext cx="1139673" cy="328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Mediator</a:t>
            </a:r>
            <a:endParaRPr lang="en-CH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EDA4E5-D16D-1CD1-A322-E57420273D0A}"/>
              </a:ext>
            </a:extLst>
          </p:cNvPr>
          <p:cNvSpPr/>
          <p:nvPr/>
        </p:nvSpPr>
        <p:spPr>
          <a:xfrm>
            <a:off x="6251868" y="5684459"/>
            <a:ext cx="907390" cy="5467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House</a:t>
            </a:r>
          </a:p>
          <a:p>
            <a:pPr algn="ctr"/>
            <a:r>
              <a:rPr lang="en-GB" dirty="0"/>
              <a:t> Data</a:t>
            </a:r>
            <a:endParaRPr lang="en-CH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86EB765-41AA-D120-622B-0254CB91C23C}"/>
              </a:ext>
            </a:extLst>
          </p:cNvPr>
          <p:cNvSpPr/>
          <p:nvPr/>
        </p:nvSpPr>
        <p:spPr>
          <a:xfrm>
            <a:off x="6164417" y="4948547"/>
            <a:ext cx="1139673" cy="328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Mediator</a:t>
            </a:r>
            <a:endParaRPr lang="en-CH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D6659F-AA9C-D7CA-EA52-449EB5B8CDC2}"/>
              </a:ext>
            </a:extLst>
          </p:cNvPr>
          <p:cNvCxnSpPr>
            <a:cxnSpLocks/>
          </p:cNvCxnSpPr>
          <p:nvPr/>
        </p:nvCxnSpPr>
        <p:spPr>
          <a:xfrm>
            <a:off x="6809961" y="2169553"/>
            <a:ext cx="0" cy="488391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B734486-E0B1-2898-83C1-19F1129EE4C9}"/>
              </a:ext>
            </a:extLst>
          </p:cNvPr>
          <p:cNvCxnSpPr>
            <a:cxnSpLocks/>
          </p:cNvCxnSpPr>
          <p:nvPr/>
        </p:nvCxnSpPr>
        <p:spPr>
          <a:xfrm flipV="1">
            <a:off x="6760092" y="4234573"/>
            <a:ext cx="0" cy="562371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13F73F0-9CBB-745B-34BD-762529DBDA0C}"/>
              </a:ext>
            </a:extLst>
          </p:cNvPr>
          <p:cNvSpPr txBox="1"/>
          <p:nvPr/>
        </p:nvSpPr>
        <p:spPr>
          <a:xfrm>
            <a:off x="5440377" y="4135490"/>
            <a:ext cx="61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= 1</a:t>
            </a:r>
            <a:endParaRPr lang="en-CH" dirty="0"/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0D2CD020-C13E-419B-D893-5E698BA2CD1D}"/>
              </a:ext>
            </a:extLst>
          </p:cNvPr>
          <p:cNvSpPr txBox="1">
            <a:spLocks/>
          </p:cNvSpPr>
          <p:nvPr/>
        </p:nvSpPr>
        <p:spPr>
          <a:xfrm>
            <a:off x="380941" y="316033"/>
            <a:ext cx="1998446" cy="428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/>
              <a:t>Better? OOP model</a:t>
            </a:r>
            <a:endParaRPr lang="en-CH" sz="1800" dirty="0"/>
          </a:p>
        </p:txBody>
      </p:sp>
    </p:spTree>
    <p:extLst>
      <p:ext uri="{BB962C8B-B14F-4D97-AF65-F5344CB8AC3E}">
        <p14:creationId xmlns:p14="http://schemas.microsoft.com/office/powerpoint/2010/main" val="372537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ECA0526-1874-9C8A-1C24-7E41F17C9D73}"/>
              </a:ext>
            </a:extLst>
          </p:cNvPr>
          <p:cNvSpPr/>
          <p:nvPr/>
        </p:nvSpPr>
        <p:spPr>
          <a:xfrm>
            <a:off x="4720942" y="204674"/>
            <a:ext cx="2193873" cy="11256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System Layout</a:t>
            </a:r>
            <a:endParaRPr lang="en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7D518-67E8-8F38-06B4-31FCA2A8A043}"/>
              </a:ext>
            </a:extLst>
          </p:cNvPr>
          <p:cNvSpPr/>
          <p:nvPr/>
        </p:nvSpPr>
        <p:spPr>
          <a:xfrm>
            <a:off x="1558214" y="1465546"/>
            <a:ext cx="9237303" cy="4954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Mediator</a:t>
            </a:r>
            <a:endParaRPr lang="en-CH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274231-3D94-5675-8546-16E5230CB54D}"/>
              </a:ext>
            </a:extLst>
          </p:cNvPr>
          <p:cNvSpPr/>
          <p:nvPr/>
        </p:nvSpPr>
        <p:spPr>
          <a:xfrm>
            <a:off x="8162138" y="4116176"/>
            <a:ext cx="2290119" cy="20861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Storage Calc</a:t>
            </a:r>
            <a:endParaRPr lang="en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FFE695-3DAD-7FB0-AE32-5657F695F1CD}"/>
              </a:ext>
            </a:extLst>
          </p:cNvPr>
          <p:cNvSpPr/>
          <p:nvPr/>
        </p:nvSpPr>
        <p:spPr>
          <a:xfrm>
            <a:off x="8795269" y="5392454"/>
            <a:ext cx="1002348" cy="6399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Storage Data</a:t>
            </a:r>
            <a:endParaRPr lang="en-CH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4AD498-FED4-6B57-B069-79037F259A02}"/>
              </a:ext>
            </a:extLst>
          </p:cNvPr>
          <p:cNvSpPr/>
          <p:nvPr/>
        </p:nvSpPr>
        <p:spPr>
          <a:xfrm>
            <a:off x="2047244" y="3750907"/>
            <a:ext cx="2500287" cy="23311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PVT Calc</a:t>
            </a:r>
            <a:endParaRPr lang="en-CH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9A2C05-A443-0326-336F-9E9CA3578540}"/>
              </a:ext>
            </a:extLst>
          </p:cNvPr>
          <p:cNvSpPr/>
          <p:nvPr/>
        </p:nvSpPr>
        <p:spPr>
          <a:xfrm>
            <a:off x="8162140" y="1584021"/>
            <a:ext cx="2293972" cy="21668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House Calc</a:t>
            </a:r>
            <a:endParaRPr lang="en-C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05F076-2D7E-9FFA-A890-46D6BA7EB296}"/>
              </a:ext>
            </a:extLst>
          </p:cNvPr>
          <p:cNvSpPr/>
          <p:nvPr/>
        </p:nvSpPr>
        <p:spPr>
          <a:xfrm>
            <a:off x="2843584" y="5235188"/>
            <a:ext cx="852125" cy="5650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PVT</a:t>
            </a:r>
          </a:p>
          <a:p>
            <a:pPr algn="ctr"/>
            <a:r>
              <a:rPr lang="en-GB" dirty="0"/>
              <a:t> Data</a:t>
            </a:r>
            <a:endParaRPr lang="en-CH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065AE8-A923-E39F-7045-8D22E79DECE1}"/>
              </a:ext>
            </a:extLst>
          </p:cNvPr>
          <p:cNvSpPr/>
          <p:nvPr/>
        </p:nvSpPr>
        <p:spPr>
          <a:xfrm>
            <a:off x="8856902" y="2940340"/>
            <a:ext cx="904447" cy="578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House</a:t>
            </a:r>
          </a:p>
          <a:p>
            <a:pPr algn="ctr"/>
            <a:r>
              <a:rPr lang="en-GB" dirty="0"/>
              <a:t> Data</a:t>
            </a:r>
            <a:endParaRPr lang="en-CH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0EE6B8-AE8C-CC3D-A79B-3876EDB84575}"/>
              </a:ext>
            </a:extLst>
          </p:cNvPr>
          <p:cNvCxnSpPr>
            <a:cxnSpLocks/>
          </p:cNvCxnSpPr>
          <p:nvPr/>
        </p:nvCxnSpPr>
        <p:spPr>
          <a:xfrm>
            <a:off x="5822785" y="1091936"/>
            <a:ext cx="0" cy="780175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E0AB484-2D6D-7AB2-D196-0DFB974BF98A}"/>
              </a:ext>
            </a:extLst>
          </p:cNvPr>
          <p:cNvSpPr/>
          <p:nvPr/>
        </p:nvSpPr>
        <p:spPr>
          <a:xfrm>
            <a:off x="1888662" y="1793315"/>
            <a:ext cx="2003412" cy="180518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Component Calc</a:t>
            </a:r>
            <a:endParaRPr lang="en-CH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52D7974-F1E9-9569-A8B6-165C22362EA5}"/>
              </a:ext>
            </a:extLst>
          </p:cNvPr>
          <p:cNvSpPr/>
          <p:nvPr/>
        </p:nvSpPr>
        <p:spPr>
          <a:xfrm>
            <a:off x="2477866" y="3041780"/>
            <a:ext cx="819522" cy="387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  <a:endParaRPr lang="en-CH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FEB8B7-D835-756C-DC15-9843A672048A}"/>
              </a:ext>
            </a:extLst>
          </p:cNvPr>
          <p:cNvSpPr/>
          <p:nvPr/>
        </p:nvSpPr>
        <p:spPr>
          <a:xfrm>
            <a:off x="5088196" y="4143527"/>
            <a:ext cx="2193873" cy="19628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Energy Balance</a:t>
            </a:r>
            <a:endParaRPr lang="en-CH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3C55ED3-049F-C535-109A-A45E6099B764}"/>
              </a:ext>
            </a:extLst>
          </p:cNvPr>
          <p:cNvCxnSpPr>
            <a:cxnSpLocks/>
          </p:cNvCxnSpPr>
          <p:nvPr/>
        </p:nvCxnSpPr>
        <p:spPr>
          <a:xfrm>
            <a:off x="6914815" y="4875117"/>
            <a:ext cx="1522203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E72EEAA-3096-F711-3645-4ABEFCADAA3F}"/>
              </a:ext>
            </a:extLst>
          </p:cNvPr>
          <p:cNvCxnSpPr>
            <a:cxnSpLocks/>
          </p:cNvCxnSpPr>
          <p:nvPr/>
        </p:nvCxnSpPr>
        <p:spPr>
          <a:xfrm flipH="1">
            <a:off x="6914815" y="3177223"/>
            <a:ext cx="1608942" cy="1217495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3DCDD9E-ACCA-5F02-FF04-9E8B524AC118}"/>
              </a:ext>
            </a:extLst>
          </p:cNvPr>
          <p:cNvCxnSpPr>
            <a:cxnSpLocks/>
          </p:cNvCxnSpPr>
          <p:nvPr/>
        </p:nvCxnSpPr>
        <p:spPr>
          <a:xfrm>
            <a:off x="4303041" y="5023882"/>
            <a:ext cx="948370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1EA8BF1-6C0D-FC60-4248-7B0C4A1CC34B}"/>
              </a:ext>
            </a:extLst>
          </p:cNvPr>
          <p:cNvCxnSpPr>
            <a:cxnSpLocks/>
          </p:cNvCxnSpPr>
          <p:nvPr/>
        </p:nvCxnSpPr>
        <p:spPr>
          <a:xfrm>
            <a:off x="3503718" y="3041780"/>
            <a:ext cx="1747693" cy="1352938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2A2631D-B031-5F0D-C0EE-262156A5DBB4}"/>
              </a:ext>
            </a:extLst>
          </p:cNvPr>
          <p:cNvSpPr/>
          <p:nvPr/>
        </p:nvSpPr>
        <p:spPr>
          <a:xfrm>
            <a:off x="7065201" y="201517"/>
            <a:ext cx="2193873" cy="11256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Geodata</a:t>
            </a:r>
            <a:endParaRPr lang="en-CH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B760A84-CC36-48BD-794F-AC6640C22FE0}"/>
              </a:ext>
            </a:extLst>
          </p:cNvPr>
          <p:cNvCxnSpPr>
            <a:cxnSpLocks/>
          </p:cNvCxnSpPr>
          <p:nvPr/>
        </p:nvCxnSpPr>
        <p:spPr>
          <a:xfrm>
            <a:off x="8162137" y="1013140"/>
            <a:ext cx="0" cy="780175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8175150-5FBC-F073-4578-8D6610ECDF06}"/>
              </a:ext>
            </a:extLst>
          </p:cNvPr>
          <p:cNvSpPr/>
          <p:nvPr/>
        </p:nvSpPr>
        <p:spPr>
          <a:xfrm>
            <a:off x="283993" y="207091"/>
            <a:ext cx="1274221" cy="5237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Defined by GUI</a:t>
            </a:r>
            <a:endParaRPr lang="en-CH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C86714A-33DC-D060-97C9-CEC24DE8227A}"/>
              </a:ext>
            </a:extLst>
          </p:cNvPr>
          <p:cNvSpPr/>
          <p:nvPr/>
        </p:nvSpPr>
        <p:spPr>
          <a:xfrm>
            <a:off x="6287276" y="5303409"/>
            <a:ext cx="859973" cy="6959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Cost Calc</a:t>
            </a:r>
            <a:endParaRPr lang="en-CH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2C9F4EC-A7B3-02A0-E3EA-B7499EF8741B}"/>
              </a:ext>
            </a:extLst>
          </p:cNvPr>
          <p:cNvSpPr/>
          <p:nvPr/>
        </p:nvSpPr>
        <p:spPr>
          <a:xfrm>
            <a:off x="2348449" y="204453"/>
            <a:ext cx="2193873" cy="11256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Economic Data</a:t>
            </a:r>
            <a:endParaRPr lang="en-CH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81003FF-96AA-A0CF-D481-8BC388354054}"/>
              </a:ext>
            </a:extLst>
          </p:cNvPr>
          <p:cNvCxnSpPr>
            <a:cxnSpLocks/>
          </p:cNvCxnSpPr>
          <p:nvPr/>
        </p:nvCxnSpPr>
        <p:spPr>
          <a:xfrm>
            <a:off x="3445385" y="1193933"/>
            <a:ext cx="0" cy="53223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itle 1">
            <a:extLst>
              <a:ext uri="{FF2B5EF4-FFF2-40B4-BE49-F238E27FC236}">
                <a16:creationId xmlns:a16="http://schemas.microsoft.com/office/drawing/2014/main" id="{9118FA37-C665-8304-F656-97585A436BA9}"/>
              </a:ext>
            </a:extLst>
          </p:cNvPr>
          <p:cNvSpPr txBox="1">
            <a:spLocks/>
          </p:cNvSpPr>
          <p:nvPr/>
        </p:nvSpPr>
        <p:spPr>
          <a:xfrm>
            <a:off x="9904375" y="0"/>
            <a:ext cx="2193873" cy="6295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/>
              <a:t>Proposed OOP model</a:t>
            </a:r>
            <a:endParaRPr lang="en-CH" sz="1800" dirty="0"/>
          </a:p>
        </p:txBody>
      </p:sp>
    </p:spTree>
    <p:extLst>
      <p:ext uri="{BB962C8B-B14F-4D97-AF65-F5344CB8AC3E}">
        <p14:creationId xmlns:p14="http://schemas.microsoft.com/office/powerpoint/2010/main" val="398958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D1BF-0553-96FF-4376-E0C395CC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Seems to work…</a:t>
            </a:r>
            <a:endParaRPr lang="en-CH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0D4461-5E31-A96A-DB80-5C9504FE5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36" y="1773838"/>
            <a:ext cx="5852172" cy="43891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BBBB9F-5C9A-5EE2-E035-2489202C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7383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4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D1BF-0553-96FF-4376-E0C395CC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Beware effects of averaging…</a:t>
            </a:r>
            <a:endParaRPr lang="en-CH" sz="1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2F8E9D6-81E6-985B-70CE-E6595A95C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465" y="1811629"/>
            <a:ext cx="5801784" cy="43513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0D4461-5E31-A96A-DB80-5C9504FE5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36" y="177383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89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132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Seems to work…</vt:lpstr>
      <vt:lpstr>Beware effects of averaging…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edward.james.lucas@outlook.com</dc:creator>
  <cp:lastModifiedBy>edward.james.lucas@outlook.com</cp:lastModifiedBy>
  <cp:revision>4</cp:revision>
  <dcterms:created xsi:type="dcterms:W3CDTF">2022-05-22T18:31:56Z</dcterms:created>
  <dcterms:modified xsi:type="dcterms:W3CDTF">2022-06-01T09:23:21Z</dcterms:modified>
</cp:coreProperties>
</file>