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Edward HSLU T&amp;A" userId="0b6f48ed-087d-452a-a0b3-4eb82d34cfa5" providerId="ADAL" clId="{EAC605AC-AB4F-4AC6-B849-E37422DC50CB}"/>
    <pc:docChg chg="undo custSel modSld">
      <pc:chgData name="Lucas Edward HSLU T&amp;A" userId="0b6f48ed-087d-452a-a0b3-4eb82d34cfa5" providerId="ADAL" clId="{EAC605AC-AB4F-4AC6-B849-E37422DC50CB}" dt="2022-07-14T16:01:39.006" v="928" actId="20577"/>
      <pc:docMkLst>
        <pc:docMk/>
      </pc:docMkLst>
      <pc:sldChg chg="modSp mod">
        <pc:chgData name="Lucas Edward HSLU T&amp;A" userId="0b6f48ed-087d-452a-a0b3-4eb82d34cfa5" providerId="ADAL" clId="{EAC605AC-AB4F-4AC6-B849-E37422DC50CB}" dt="2022-07-14T15:39:25.233" v="115" actId="20577"/>
        <pc:sldMkLst>
          <pc:docMk/>
          <pc:sldMk cId="1741774979" sldId="256"/>
        </pc:sldMkLst>
        <pc:spChg chg="mod">
          <ac:chgData name="Lucas Edward HSLU T&amp;A" userId="0b6f48ed-087d-452a-a0b3-4eb82d34cfa5" providerId="ADAL" clId="{EAC605AC-AB4F-4AC6-B849-E37422DC50CB}" dt="2022-07-14T15:39:25.233" v="115" actId="20577"/>
          <ac:spMkLst>
            <pc:docMk/>
            <pc:sldMk cId="1741774979" sldId="256"/>
            <ac:spMk id="5" creationId="{4CDF34A6-A22D-A0F1-57D2-BD80A4E506A0}"/>
          </ac:spMkLst>
        </pc:spChg>
      </pc:sldChg>
      <pc:sldChg chg="addSp modSp mod">
        <pc:chgData name="Lucas Edward HSLU T&amp;A" userId="0b6f48ed-087d-452a-a0b3-4eb82d34cfa5" providerId="ADAL" clId="{EAC605AC-AB4F-4AC6-B849-E37422DC50CB}" dt="2022-07-14T16:01:39.006" v="928" actId="20577"/>
        <pc:sldMkLst>
          <pc:docMk/>
          <pc:sldMk cId="2248148988" sldId="259"/>
        </pc:sldMkLst>
        <pc:spChg chg="mod">
          <ac:chgData name="Lucas Edward HSLU T&amp;A" userId="0b6f48ed-087d-452a-a0b3-4eb82d34cfa5" providerId="ADAL" clId="{EAC605AC-AB4F-4AC6-B849-E37422DC50CB}" dt="2022-07-14T15:57:54.949" v="356"/>
          <ac:spMkLst>
            <pc:docMk/>
            <pc:sldMk cId="2248148988" sldId="259"/>
            <ac:spMk id="5" creationId="{4CDF34A6-A22D-A0F1-57D2-BD80A4E506A0}"/>
          </ac:spMkLst>
        </pc:spChg>
        <pc:spChg chg="add mod">
          <ac:chgData name="Lucas Edward HSLU T&amp;A" userId="0b6f48ed-087d-452a-a0b3-4eb82d34cfa5" providerId="ADAL" clId="{EAC605AC-AB4F-4AC6-B849-E37422DC50CB}" dt="2022-07-14T16:01:39.006" v="928" actId="20577"/>
          <ac:spMkLst>
            <pc:docMk/>
            <pc:sldMk cId="2248148988" sldId="259"/>
            <ac:spMk id="6" creationId="{85A86AC5-A19F-1787-1153-C8640D9990BF}"/>
          </ac:spMkLst>
        </pc:spChg>
      </pc:sldChg>
    </pc:docChg>
  </pc:docChgLst>
  <pc:docChgLst>
    <pc:chgData name="Hendry Reto HSLU T&amp;A" userId="a1233879-0840-440b-896e-145c622bbd02" providerId="ADAL" clId="{F4620B83-ED4C-433B-BC9D-C37C32892B26}"/>
    <pc:docChg chg="undo custSel modSld">
      <pc:chgData name="Hendry Reto HSLU T&amp;A" userId="a1233879-0840-440b-896e-145c622bbd02" providerId="ADAL" clId="{F4620B83-ED4C-433B-BC9D-C37C32892B26}" dt="2022-07-14T08:54:09.124" v="18"/>
      <pc:docMkLst>
        <pc:docMk/>
      </pc:docMkLst>
      <pc:sldChg chg="modSp mod">
        <pc:chgData name="Hendry Reto HSLU T&amp;A" userId="a1233879-0840-440b-896e-145c622bbd02" providerId="ADAL" clId="{F4620B83-ED4C-433B-BC9D-C37C32892B26}" dt="2022-07-14T08:54:09.124" v="18"/>
        <pc:sldMkLst>
          <pc:docMk/>
          <pc:sldMk cId="1741774979" sldId="256"/>
        </pc:sldMkLst>
        <pc:spChg chg="mod">
          <ac:chgData name="Hendry Reto HSLU T&amp;A" userId="a1233879-0840-440b-896e-145c622bbd02" providerId="ADAL" clId="{F4620B83-ED4C-433B-BC9D-C37C32892B26}" dt="2022-07-14T08:54:09.124" v="18"/>
          <ac:spMkLst>
            <pc:docMk/>
            <pc:sldMk cId="1741774979" sldId="256"/>
            <ac:spMk id="5" creationId="{4CDF34A6-A22D-A0F1-57D2-BD80A4E506A0}"/>
          </ac:spMkLst>
        </pc:spChg>
      </pc:sldChg>
    </pc:docChg>
  </pc:docChgLst>
  <pc:docChgLst>
    <pc:chgData name="Lucas Edward HSLU T&amp;A" userId="0b6f48ed-087d-452a-a0b3-4eb82d34cfa5" providerId="ADAL" clId="{BFA0D592-E0FB-4E64-96FF-4BB7C913BA20}"/>
    <pc:docChg chg="custSel modSld">
      <pc:chgData name="Lucas Edward HSLU T&amp;A" userId="0b6f48ed-087d-452a-a0b3-4eb82d34cfa5" providerId="ADAL" clId="{BFA0D592-E0FB-4E64-96FF-4BB7C913BA20}" dt="2022-07-18T14:20:20.406" v="18" actId="20577"/>
      <pc:docMkLst>
        <pc:docMk/>
      </pc:docMkLst>
      <pc:sldChg chg="addSp delSp modSp mod">
        <pc:chgData name="Lucas Edward HSLU T&amp;A" userId="0b6f48ed-087d-452a-a0b3-4eb82d34cfa5" providerId="ADAL" clId="{BFA0D592-E0FB-4E64-96FF-4BB7C913BA20}" dt="2022-07-18T14:20:20.406" v="18" actId="20577"/>
        <pc:sldMkLst>
          <pc:docMk/>
          <pc:sldMk cId="1071076360" sldId="258"/>
        </pc:sldMkLst>
        <pc:spChg chg="mod">
          <ac:chgData name="Lucas Edward HSLU T&amp;A" userId="0b6f48ed-087d-452a-a0b3-4eb82d34cfa5" providerId="ADAL" clId="{BFA0D592-E0FB-4E64-96FF-4BB7C913BA20}" dt="2022-07-18T14:20:20.406" v="18" actId="20577"/>
          <ac:spMkLst>
            <pc:docMk/>
            <pc:sldMk cId="1071076360" sldId="258"/>
            <ac:spMk id="4" creationId="{6FA85465-C054-356B-5A1E-8761AEA1281D}"/>
          </ac:spMkLst>
        </pc:spChg>
        <pc:spChg chg="del">
          <ac:chgData name="Lucas Edward HSLU T&amp;A" userId="0b6f48ed-087d-452a-a0b3-4eb82d34cfa5" providerId="ADAL" clId="{BFA0D592-E0FB-4E64-96FF-4BB7C913BA20}" dt="2022-07-18T14:19:58.916" v="7" actId="478"/>
          <ac:spMkLst>
            <pc:docMk/>
            <pc:sldMk cId="1071076360" sldId="258"/>
            <ac:spMk id="5" creationId="{4CDF34A6-A22D-A0F1-57D2-BD80A4E506A0}"/>
          </ac:spMkLst>
        </pc:spChg>
        <pc:spChg chg="add del mod">
          <ac:chgData name="Lucas Edward HSLU T&amp;A" userId="0b6f48ed-087d-452a-a0b3-4eb82d34cfa5" providerId="ADAL" clId="{BFA0D592-E0FB-4E64-96FF-4BB7C913BA20}" dt="2022-07-18T14:20:00.590" v="8"/>
          <ac:spMkLst>
            <pc:docMk/>
            <pc:sldMk cId="1071076360" sldId="258"/>
            <ac:spMk id="8" creationId="{C860EB49-C204-E84A-A152-C9C5ACCBD6FA}"/>
          </ac:spMkLst>
        </pc:spChg>
        <pc:spChg chg="add del mod">
          <ac:chgData name="Lucas Edward HSLU T&amp;A" userId="0b6f48ed-087d-452a-a0b3-4eb82d34cfa5" providerId="ADAL" clId="{BFA0D592-E0FB-4E64-96FF-4BB7C913BA20}" dt="2022-07-18T14:20:08.686" v="11" actId="478"/>
          <ac:spMkLst>
            <pc:docMk/>
            <pc:sldMk cId="1071076360" sldId="258"/>
            <ac:spMk id="17" creationId="{6BA992A2-6577-F3D5-1E70-308DC6502F7F}"/>
          </ac:spMkLst>
        </pc:spChg>
        <pc:spChg chg="del">
          <ac:chgData name="Lucas Edward HSLU T&amp;A" userId="0b6f48ed-087d-452a-a0b3-4eb82d34cfa5" providerId="ADAL" clId="{BFA0D592-E0FB-4E64-96FF-4BB7C913BA20}" dt="2022-07-18T14:19:58.916" v="7" actId="478"/>
          <ac:spMkLst>
            <pc:docMk/>
            <pc:sldMk cId="1071076360" sldId="258"/>
            <ac:spMk id="43" creationId="{9B6BF452-AD16-5EE0-4154-311B5E0DFEFB}"/>
          </ac:spMkLst>
        </pc:spChg>
        <pc:spChg chg="del">
          <ac:chgData name="Lucas Edward HSLU T&amp;A" userId="0b6f48ed-087d-452a-a0b3-4eb82d34cfa5" providerId="ADAL" clId="{BFA0D592-E0FB-4E64-96FF-4BB7C913BA20}" dt="2022-07-18T14:19:58.916" v="7" actId="478"/>
          <ac:spMkLst>
            <pc:docMk/>
            <pc:sldMk cId="1071076360" sldId="258"/>
            <ac:spMk id="50" creationId="{7060AC75-1072-A976-F8FF-2625A2CC38D0}"/>
          </ac:spMkLst>
        </pc:spChg>
        <pc:spChg chg="del">
          <ac:chgData name="Lucas Edward HSLU T&amp;A" userId="0b6f48ed-087d-452a-a0b3-4eb82d34cfa5" providerId="ADAL" clId="{BFA0D592-E0FB-4E64-96FF-4BB7C913BA20}" dt="2022-07-18T14:19:58.916" v="7" actId="478"/>
          <ac:spMkLst>
            <pc:docMk/>
            <pc:sldMk cId="1071076360" sldId="258"/>
            <ac:spMk id="51" creationId="{5FD5C01F-3D8E-174C-485E-CC72BED12064}"/>
          </ac:spMkLst>
        </pc:spChg>
        <pc:spChg chg="del">
          <ac:chgData name="Lucas Edward HSLU T&amp;A" userId="0b6f48ed-087d-452a-a0b3-4eb82d34cfa5" providerId="ADAL" clId="{BFA0D592-E0FB-4E64-96FF-4BB7C913BA20}" dt="2022-07-18T14:19:58.916" v="7" actId="478"/>
          <ac:spMkLst>
            <pc:docMk/>
            <pc:sldMk cId="1071076360" sldId="258"/>
            <ac:spMk id="64" creationId="{FEB163A8-6E73-98C7-C3C0-E516A3B507AF}"/>
          </ac:spMkLst>
        </pc:spChg>
        <pc:spChg chg="del">
          <ac:chgData name="Lucas Edward HSLU T&amp;A" userId="0b6f48ed-087d-452a-a0b3-4eb82d34cfa5" providerId="ADAL" clId="{BFA0D592-E0FB-4E64-96FF-4BB7C913BA20}" dt="2022-07-18T14:19:58.916" v="7" actId="478"/>
          <ac:spMkLst>
            <pc:docMk/>
            <pc:sldMk cId="1071076360" sldId="258"/>
            <ac:spMk id="65" creationId="{1EBB8F3E-2870-122C-9EE1-AD774398F49C}"/>
          </ac:spMkLst>
        </pc:spChg>
        <pc:spChg chg="del">
          <ac:chgData name="Lucas Edward HSLU T&amp;A" userId="0b6f48ed-087d-452a-a0b3-4eb82d34cfa5" providerId="ADAL" clId="{BFA0D592-E0FB-4E64-96FF-4BB7C913BA20}" dt="2022-07-18T14:19:58.916" v="7" actId="478"/>
          <ac:spMkLst>
            <pc:docMk/>
            <pc:sldMk cId="1071076360" sldId="258"/>
            <ac:spMk id="66" creationId="{91D9931C-2784-ECCC-4982-4826B9DE8A82}"/>
          </ac:spMkLst>
        </pc:spChg>
        <pc:spChg chg="del">
          <ac:chgData name="Lucas Edward HSLU T&amp;A" userId="0b6f48ed-087d-452a-a0b3-4eb82d34cfa5" providerId="ADAL" clId="{BFA0D592-E0FB-4E64-96FF-4BB7C913BA20}" dt="2022-07-18T14:19:58.916" v="7" actId="478"/>
          <ac:spMkLst>
            <pc:docMk/>
            <pc:sldMk cId="1071076360" sldId="258"/>
            <ac:spMk id="67" creationId="{880F5308-D45C-3539-1B84-B49B4B838187}"/>
          </ac:spMkLst>
        </pc:spChg>
        <pc:grpChg chg="del">
          <ac:chgData name="Lucas Edward HSLU T&amp;A" userId="0b6f48ed-087d-452a-a0b3-4eb82d34cfa5" providerId="ADAL" clId="{BFA0D592-E0FB-4E64-96FF-4BB7C913BA20}" dt="2022-07-18T14:19:50.266" v="5" actId="478"/>
          <ac:grpSpMkLst>
            <pc:docMk/>
            <pc:sldMk cId="1071076360" sldId="258"/>
            <ac:grpSpMk id="33" creationId="{5B8211E5-E734-6541-187C-00DB6EC052D5}"/>
          </ac:grpSpMkLst>
        </pc:grpChg>
        <pc:picChg chg="add del mod modCrop">
          <ac:chgData name="Lucas Edward HSLU T&amp;A" userId="0b6f48ed-087d-452a-a0b3-4eb82d34cfa5" providerId="ADAL" clId="{BFA0D592-E0FB-4E64-96FF-4BB7C913BA20}" dt="2022-07-18T14:19:53.376" v="6" actId="21"/>
          <ac:picMkLst>
            <pc:docMk/>
            <pc:sldMk cId="1071076360" sldId="258"/>
            <ac:picMk id="3" creationId="{F71D7430-8C0A-7F4C-3A05-77D4114CF72F}"/>
          </ac:picMkLst>
        </pc:picChg>
        <pc:picChg chg="add del mod">
          <ac:chgData name="Lucas Edward HSLU T&amp;A" userId="0b6f48ed-087d-452a-a0b3-4eb82d34cfa5" providerId="ADAL" clId="{BFA0D592-E0FB-4E64-96FF-4BB7C913BA20}" dt="2022-07-18T14:20:03.966" v="9" actId="478"/>
          <ac:picMkLst>
            <pc:docMk/>
            <pc:sldMk cId="1071076360" sldId="258"/>
            <ac:picMk id="34" creationId="{73B31317-9942-5C85-A8B1-67ED3A7B09BB}"/>
          </ac:picMkLst>
        </pc:picChg>
        <pc:picChg chg="add mod">
          <ac:chgData name="Lucas Edward HSLU T&amp;A" userId="0b6f48ed-087d-452a-a0b3-4eb82d34cfa5" providerId="ADAL" clId="{BFA0D592-E0FB-4E64-96FF-4BB7C913BA20}" dt="2022-07-18T14:20:14.125" v="12" actId="1076"/>
          <ac:picMkLst>
            <pc:docMk/>
            <pc:sldMk cId="1071076360" sldId="258"/>
            <ac:picMk id="36" creationId="{EA207DEC-E6A1-36F5-FCAB-5F88A3CC06B5}"/>
          </ac:picMkLst>
        </pc:picChg>
        <pc:cxnChg chg="mod">
          <ac:chgData name="Lucas Edward HSLU T&amp;A" userId="0b6f48ed-087d-452a-a0b3-4eb82d34cfa5" providerId="ADAL" clId="{BFA0D592-E0FB-4E64-96FF-4BB7C913BA20}" dt="2022-07-18T14:19:50.266" v="5" actId="478"/>
          <ac:cxnSpMkLst>
            <pc:docMk/>
            <pc:sldMk cId="1071076360" sldId="258"/>
            <ac:cxnSpMk id="22" creationId="{DB9A04F0-E3AD-CDFC-0F33-2409F86AE8A1}"/>
          </ac:cxnSpMkLst>
        </pc:cxnChg>
        <pc:cxnChg chg="mod">
          <ac:chgData name="Lucas Edward HSLU T&amp;A" userId="0b6f48ed-087d-452a-a0b3-4eb82d34cfa5" providerId="ADAL" clId="{BFA0D592-E0FB-4E64-96FF-4BB7C913BA20}" dt="2022-07-18T14:19:50.266" v="5" actId="478"/>
          <ac:cxnSpMkLst>
            <pc:docMk/>
            <pc:sldMk cId="1071076360" sldId="258"/>
            <ac:cxnSpMk id="24" creationId="{CC010AF8-F525-17A8-31BE-2CA70E001F1F}"/>
          </ac:cxnSpMkLst>
        </pc:cxnChg>
        <pc:cxnChg chg="mod">
          <ac:chgData name="Lucas Edward HSLU T&amp;A" userId="0b6f48ed-087d-452a-a0b3-4eb82d34cfa5" providerId="ADAL" clId="{BFA0D592-E0FB-4E64-96FF-4BB7C913BA20}" dt="2022-07-18T14:19:50.266" v="5" actId="478"/>
          <ac:cxnSpMkLst>
            <pc:docMk/>
            <pc:sldMk cId="1071076360" sldId="258"/>
            <ac:cxnSpMk id="27" creationId="{04B1C75D-E91B-B8C4-F9F0-359556DD2E1A}"/>
          </ac:cxnSpMkLst>
        </pc:cxnChg>
        <pc:cxnChg chg="mod">
          <ac:chgData name="Lucas Edward HSLU T&amp;A" userId="0b6f48ed-087d-452a-a0b3-4eb82d34cfa5" providerId="ADAL" clId="{BFA0D592-E0FB-4E64-96FF-4BB7C913BA20}" dt="2022-07-18T14:19:50.266" v="5" actId="478"/>
          <ac:cxnSpMkLst>
            <pc:docMk/>
            <pc:sldMk cId="1071076360" sldId="258"/>
            <ac:cxnSpMk id="30" creationId="{0185C5A2-722A-AFE0-692D-1AC4FC853EF6}"/>
          </ac:cxnSpMkLst>
        </pc:cxnChg>
        <pc:cxnChg chg="del mod">
          <ac:chgData name="Lucas Edward HSLU T&amp;A" userId="0b6f48ed-087d-452a-a0b3-4eb82d34cfa5" providerId="ADAL" clId="{BFA0D592-E0FB-4E64-96FF-4BB7C913BA20}" dt="2022-07-18T14:19:58.916" v="7" actId="478"/>
          <ac:cxnSpMkLst>
            <pc:docMk/>
            <pc:sldMk cId="1071076360" sldId="258"/>
            <ac:cxnSpMk id="41" creationId="{7FF7C3FF-95CD-52D9-EE87-9E1CB6FC1ED6}"/>
          </ac:cxnSpMkLst>
        </pc:cxnChg>
        <pc:cxnChg chg="del">
          <ac:chgData name="Lucas Edward HSLU T&amp;A" userId="0b6f48ed-087d-452a-a0b3-4eb82d34cfa5" providerId="ADAL" clId="{BFA0D592-E0FB-4E64-96FF-4BB7C913BA20}" dt="2022-07-18T14:19:58.916" v="7" actId="478"/>
          <ac:cxnSpMkLst>
            <pc:docMk/>
            <pc:sldMk cId="1071076360" sldId="258"/>
            <ac:cxnSpMk id="45" creationId="{928598D6-5432-76B2-9E52-939AD7D3B5DB}"/>
          </ac:cxnSpMkLst>
        </pc:cxnChg>
        <pc:cxnChg chg="del">
          <ac:chgData name="Lucas Edward HSLU T&amp;A" userId="0b6f48ed-087d-452a-a0b3-4eb82d34cfa5" providerId="ADAL" clId="{BFA0D592-E0FB-4E64-96FF-4BB7C913BA20}" dt="2022-07-18T14:19:58.916" v="7" actId="478"/>
          <ac:cxnSpMkLst>
            <pc:docMk/>
            <pc:sldMk cId="1071076360" sldId="258"/>
            <ac:cxnSpMk id="48" creationId="{751EE9B6-4895-F553-F44E-5C0B80E877B0}"/>
          </ac:cxnSpMkLst>
        </pc:cxnChg>
        <pc:cxnChg chg="del">
          <ac:chgData name="Lucas Edward HSLU T&amp;A" userId="0b6f48ed-087d-452a-a0b3-4eb82d34cfa5" providerId="ADAL" clId="{BFA0D592-E0FB-4E64-96FF-4BB7C913BA20}" dt="2022-07-18T14:19:58.916" v="7" actId="478"/>
          <ac:cxnSpMkLst>
            <pc:docMk/>
            <pc:sldMk cId="1071076360" sldId="258"/>
            <ac:cxnSpMk id="53" creationId="{4EE5D5AA-526E-F70C-FBE8-DCA9651C5971}"/>
          </ac:cxnSpMkLst>
        </pc:cxnChg>
        <pc:cxnChg chg="del">
          <ac:chgData name="Lucas Edward HSLU T&amp;A" userId="0b6f48ed-087d-452a-a0b3-4eb82d34cfa5" providerId="ADAL" clId="{BFA0D592-E0FB-4E64-96FF-4BB7C913BA20}" dt="2022-07-18T14:19:58.916" v="7" actId="478"/>
          <ac:cxnSpMkLst>
            <pc:docMk/>
            <pc:sldMk cId="1071076360" sldId="258"/>
            <ac:cxnSpMk id="63" creationId="{989337AB-74B1-DA13-2595-4F732FD42FC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236F8-7D7E-9735-17E3-B5F32A23C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8E6C1-1A7F-F635-2EE6-F9910475C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F732F-C032-DFA0-1252-5C2F05BF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E603-6FD8-4E82-AA66-1D498947CA43}" type="datetimeFigureOut">
              <a:rPr lang="en-CH" smtClean="0"/>
              <a:t>18/07/2022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789DD-6B27-B726-F994-2A77CA43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D4DAC-C3BB-4C02-531C-208AD9B3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0BE-97CC-45B7-B329-52A2F64CC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4562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1E62-9E97-420F-0F57-FA1856CA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82D3E-82E6-9118-B903-29702A1BB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3D84E-4DBB-EB87-3DF2-42B2D227B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E603-6FD8-4E82-AA66-1D498947CA43}" type="datetimeFigureOut">
              <a:rPr lang="en-CH" smtClean="0"/>
              <a:t>18/07/2022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D9921-0FE5-AA4E-C77A-F02C4E1D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F925E-0987-08EE-998C-C8C76DA2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0BE-97CC-45B7-B329-52A2F64CC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7034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0FD53-B3EC-1ECC-1696-D78A00AA5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A6DBD-82CE-028F-478B-82CD783B5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CDF22-AAAE-FC32-E735-905695F6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E603-6FD8-4E82-AA66-1D498947CA43}" type="datetimeFigureOut">
              <a:rPr lang="en-CH" smtClean="0"/>
              <a:t>18/07/2022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D2851-90DB-0CF6-C872-F62BD0C8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DEBD4-E754-9BFA-908F-9559EE78E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0BE-97CC-45B7-B329-52A2F64CC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299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0EA0-0657-EA01-7BCC-F9856910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B8CE9-E042-AA5B-8FBD-D7F729F77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63D58-B55A-E67E-5ABA-725C7DD6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E603-6FD8-4E82-AA66-1D498947CA43}" type="datetimeFigureOut">
              <a:rPr lang="en-CH" smtClean="0"/>
              <a:t>18/07/2022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A67A6-5B87-7BE6-7E32-D3D4455DD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221EC-ADD4-7FD3-A4DE-7A14660C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0BE-97CC-45B7-B329-52A2F64CC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871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1196-2F4B-16C4-C14B-CBE07D582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B0038-53E1-6F1F-FC51-F120DBB18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4D5D2-7D8D-0755-0634-0EF6CAC6B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E603-6FD8-4E82-AA66-1D498947CA43}" type="datetimeFigureOut">
              <a:rPr lang="en-CH" smtClean="0"/>
              <a:t>18/07/2022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5B351-C1A4-0922-E4EA-ED693C90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C575B-B990-7912-9B27-775CA0D8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0BE-97CC-45B7-B329-52A2F64CC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2655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1490-8611-A89F-3130-58EFCD9B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AC738-93CA-E770-D6C7-D692A1015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CA5BA-C1C9-4E4F-ACE3-F117ACC31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286D8-39F8-2361-B7F2-92009C949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E603-6FD8-4E82-AA66-1D498947CA43}" type="datetimeFigureOut">
              <a:rPr lang="en-CH" smtClean="0"/>
              <a:t>18/07/2022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91042-A340-01BF-584B-0C4908B4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A83DF-274C-68B4-813E-8C1BD9AC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0BE-97CC-45B7-B329-52A2F64CC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2114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645F-A480-47F3-FE65-B1EEF4379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DA9C5-3910-AD43-5B3F-607900F63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5C659-ABBF-5592-8F0D-95DBDA018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967478-BEA9-11CE-8F75-12B9D7A9D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772673-85D7-0A45-4B86-C825796D7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47A352-5C9C-CB26-D5B6-BE249BC6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E603-6FD8-4E82-AA66-1D498947CA43}" type="datetimeFigureOut">
              <a:rPr lang="en-CH" smtClean="0"/>
              <a:t>18/07/2022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52740D-42FC-237C-CD66-D2C2DF17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1A0E8C-29AD-5A84-552C-3E731521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0BE-97CC-45B7-B329-52A2F64CC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0640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57CD-B74A-AD25-FE99-CA82873EF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FDB08-D480-5BFE-4416-532199E2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E603-6FD8-4E82-AA66-1D498947CA43}" type="datetimeFigureOut">
              <a:rPr lang="en-CH" smtClean="0"/>
              <a:t>18/07/2022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01F57-FBD5-DEC0-AC3E-6CF37678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DCBB3-8996-0725-C9BD-2A1D8DBF3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0BE-97CC-45B7-B329-52A2F64CC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0886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2B604-7C5D-5241-4420-7E3AD5A0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E603-6FD8-4E82-AA66-1D498947CA43}" type="datetimeFigureOut">
              <a:rPr lang="en-CH" smtClean="0"/>
              <a:t>18/07/2022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9AB770-3A69-4D93-C427-14E5CD565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100C1-AD9C-BEFA-AFE4-F22BB4936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0BE-97CC-45B7-B329-52A2F64CC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1177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169D2-9F86-6896-AA05-8BBB33062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2A621-2C83-DE46-6EC0-D27098553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82ABA-CCFB-330E-B71B-084D7D6A2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CB600-CA7C-4FC4-FC34-EE0F6CA3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E603-6FD8-4E82-AA66-1D498947CA43}" type="datetimeFigureOut">
              <a:rPr lang="en-CH" smtClean="0"/>
              <a:t>18/07/2022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7CEDE-BEAD-B71C-CD0C-C3F9296E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DB189-B5C6-E532-4074-BB0221D2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0BE-97CC-45B7-B329-52A2F64CC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021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7DC3-6274-0429-93FC-D5FF2379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8C3B2D-227E-2CB5-05D2-DE2F458DE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38042-E594-CE3A-00EC-FCF922316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386B2-55E6-647C-7ECA-DA46A521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E603-6FD8-4E82-AA66-1D498947CA43}" type="datetimeFigureOut">
              <a:rPr lang="en-CH" smtClean="0"/>
              <a:t>18/07/2022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04C7E-D8E2-B084-8056-124228F9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B14E4-FE0F-FE39-3C50-99CBA820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0BE-97CC-45B7-B329-52A2F64CC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313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66B305-B7C0-F648-3290-3EFD02CD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4293D-7B84-A75D-A15D-60DBD425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431B2-833E-B81F-7587-EFAE19176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5E603-6FD8-4E82-AA66-1D498947CA43}" type="datetimeFigureOut">
              <a:rPr lang="en-CH" smtClean="0"/>
              <a:t>18/07/2022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A924A-A945-0DF4-7E68-740206619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0D273-D095-48FA-48B7-98F8EDD4B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090BE-97CC-45B7-B329-52A2F64CC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4045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A85465-C054-356B-5A1E-8761AEA1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Component: Heat pump</a:t>
            </a:r>
            <a:br>
              <a:rPr lang="en-GB" dirty="0"/>
            </a:br>
            <a:r>
              <a:rPr lang="en-GB" sz="2000" dirty="0"/>
              <a:t>Conceptual diagram, equations, assumptions</a:t>
            </a:r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DF34A6-A22D-A0F1-57D2-BD80A4E506A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5690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sz="1800" dirty="0"/>
                  <a:t>Governing equations:</a:t>
                </a:r>
              </a:p>
              <a:p>
                <a:endParaRPr lang="en-GB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𝐶𝑂𝑃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𝑐𝑎𝑟𝑛𝑜𝑡</m:t>
                          </m:r>
                        </m:sub>
                      </m:sSub>
                      <m:r>
                        <a:rPr lang="en-GB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CH" sz="1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de-CH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800" dirty="0"/>
              </a:p>
              <a:p>
                <a:pPr marL="0" indent="0">
                  <a:buNone/>
                </a:pPr>
                <a:endParaRPr lang="en-GB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𝐶𝑂𝑃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𝑟𝑒𝑎𝑙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𝐼𝐼</m:t>
                          </m:r>
                        </m:sub>
                      </m:sSub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𝐶𝑂𝑃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𝑐𝑎𝑟𝑛𝑜𝑡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1800" b="0" i="1" baseline="-25000" smtClean="0">
                              <a:latin typeface="Cambria Math" panose="02040503050406030204" pitchFamily="18" charset="0"/>
                            </a:rPr>
                            <m:t>𝑒𝑙</m:t>
                          </m:r>
                        </m:den>
                      </m:f>
                    </m:oMath>
                  </m:oMathPara>
                </a14:m>
                <a:endParaRPr lang="en-GB" sz="1800" dirty="0"/>
              </a:p>
              <a:p>
                <a:pPr marL="0" indent="0">
                  <a:buNone/>
                </a:pPr>
                <a:endParaRPr lang="en-GB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𝑃𝑒𝑙</m:t>
                      </m:r>
                    </m:oMath>
                  </m:oMathPara>
                </a14:m>
                <a:endParaRPr lang="en-GB" sz="1800" baseline="-25000" dirty="0"/>
              </a:p>
              <a:p>
                <a:pPr marL="0" indent="0">
                  <a:buNone/>
                </a:pPr>
                <a:endParaRPr lang="en-GB" sz="1800" baseline="-25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GB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𝑠𝑜𝑢𝑟𝑐𝑒</m:t>
                        </m:r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𝑠𝑜𝑢𝑟𝑐𝑒</m:t>
                        </m:r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GB" sz="1500" b="0" dirty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GB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𝑠𝑖𝑛𝑘</m:t>
                        </m:r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𝑠𝑖𝑛𝑘</m:t>
                        </m:r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GB" sz="1800" baseline="-25000" dirty="0"/>
              </a:p>
              <a:p>
                <a:pPr marL="0" indent="0">
                  <a:buNone/>
                </a:pPr>
                <a:endParaRPr lang="en-GB" sz="1800" baseline="-25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GB" sz="1800" baseline="-25000" dirty="0"/>
              </a:p>
              <a:p>
                <a:pPr marL="0" indent="0">
                  <a:buNone/>
                </a:pPr>
                <a:endParaRPr lang="en-GB" sz="1800" dirty="0"/>
              </a:p>
              <a:p>
                <a:r>
                  <a:rPr lang="en-GB" sz="1800" dirty="0"/>
                  <a:t>Important assumptions: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Second-law efficiency / Carnot factor (</a:t>
                </a:r>
                <a:r>
                  <a:rPr kumimoji="0" lang="en-GB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DE:</a:t>
                </a:r>
                <a:r>
                  <a:rPr kumimoji="0" lang="en-GB" sz="12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Gütegrad</a:t>
                </a: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): of 0.4</a:t>
                </a:r>
                <a:endParaRPr kumimoji="0" lang="en-CH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en-CH" sz="18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DF34A6-A22D-A0F1-57D2-BD80A4E506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56909"/>
              </a:xfrm>
              <a:blipFill>
                <a:blip r:embed="rId2"/>
                <a:stretch>
                  <a:fillRect l="-824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5B8211E5-E734-6541-187C-00DB6EC052D5}"/>
              </a:ext>
            </a:extLst>
          </p:cNvPr>
          <p:cNvGrpSpPr/>
          <p:nvPr/>
        </p:nvGrpSpPr>
        <p:grpSpPr>
          <a:xfrm flipH="1">
            <a:off x="7545278" y="1909455"/>
            <a:ext cx="2868228" cy="3891027"/>
            <a:chOff x="7092517" y="1723024"/>
            <a:chExt cx="2868228" cy="389102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8B196C9-AF94-2F35-CB48-B652F248B086}"/>
                </a:ext>
              </a:extLst>
            </p:cNvPr>
            <p:cNvSpPr/>
            <p:nvPr/>
          </p:nvSpPr>
          <p:spPr>
            <a:xfrm>
              <a:off x="9367047" y="2645545"/>
              <a:ext cx="593698" cy="25035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Evap.</a:t>
              </a:r>
            </a:p>
            <a:p>
              <a:pPr algn="ctr"/>
              <a:endParaRPr lang="en-GB" sz="1050" dirty="0"/>
            </a:p>
            <a:p>
              <a:pPr algn="ctr"/>
              <a:r>
                <a:rPr lang="en-GB" dirty="0"/>
                <a:t>T</a:t>
              </a:r>
              <a:r>
                <a:rPr lang="en-GB" baseline="-25000" dirty="0"/>
                <a:t>v</a:t>
              </a:r>
              <a:endParaRPr lang="en-CH" sz="3600" baseline="-250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D9B537-2711-D46E-E921-87F52F33C0F0}"/>
                </a:ext>
              </a:extLst>
            </p:cNvPr>
            <p:cNvSpPr/>
            <p:nvPr/>
          </p:nvSpPr>
          <p:spPr>
            <a:xfrm>
              <a:off x="7092517" y="2645546"/>
              <a:ext cx="593698" cy="25035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Cond.</a:t>
              </a:r>
            </a:p>
            <a:p>
              <a:pPr algn="ctr"/>
              <a:endParaRPr lang="en-GB" sz="1100" dirty="0"/>
            </a:p>
            <a:p>
              <a:pPr algn="ctr"/>
              <a:r>
                <a:rPr lang="en-GB" dirty="0"/>
                <a:t>T</a:t>
              </a:r>
              <a:r>
                <a:rPr lang="en-GB" baseline="-25000" dirty="0"/>
                <a:t>K</a:t>
              </a:r>
              <a:endParaRPr lang="en-CH" sz="3600" baseline="-2500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3D6F8B4-246B-2F27-D041-6624B85B851F}"/>
                </a:ext>
              </a:extLst>
            </p:cNvPr>
            <p:cNvGrpSpPr/>
            <p:nvPr/>
          </p:nvGrpSpPr>
          <p:grpSpPr>
            <a:xfrm>
              <a:off x="8180407" y="5250067"/>
              <a:ext cx="692447" cy="363984"/>
              <a:chOff x="7874496" y="5228945"/>
              <a:chExt cx="692447" cy="36398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25910081-DCDC-C974-D53B-32BDBCC5197F}"/>
                  </a:ext>
                </a:extLst>
              </p:cNvPr>
              <p:cNvSpPr/>
              <p:nvPr/>
            </p:nvSpPr>
            <p:spPr>
              <a:xfrm rot="5400000">
                <a:off x="7865616" y="5237825"/>
                <a:ext cx="363984" cy="346223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96D3A96A-D8A4-1DA3-6B20-5D16D473D072}"/>
                  </a:ext>
                </a:extLst>
              </p:cNvPr>
              <p:cNvSpPr/>
              <p:nvPr/>
            </p:nvSpPr>
            <p:spPr>
              <a:xfrm rot="16200000">
                <a:off x="8211840" y="5237825"/>
                <a:ext cx="363984" cy="346223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2608B1-5DC4-0045-BE3E-750B07FC5C2F}"/>
                </a:ext>
              </a:extLst>
            </p:cNvPr>
            <p:cNvGrpSpPr/>
            <p:nvPr/>
          </p:nvGrpSpPr>
          <p:grpSpPr>
            <a:xfrm>
              <a:off x="8233668" y="1723024"/>
              <a:ext cx="585926" cy="580219"/>
              <a:chOff x="8202967" y="1820677"/>
              <a:chExt cx="585926" cy="58021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CF3B00D-6F6B-FA54-4655-46C389C644F4}"/>
                  </a:ext>
                </a:extLst>
              </p:cNvPr>
              <p:cNvSpPr/>
              <p:nvPr/>
            </p:nvSpPr>
            <p:spPr>
              <a:xfrm>
                <a:off x="8202967" y="1820677"/>
                <a:ext cx="585926" cy="58021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2973E6A2-6C5C-74B5-BE76-1C1012E0DB1A}"/>
                  </a:ext>
                </a:extLst>
              </p:cNvPr>
              <p:cNvSpPr/>
              <p:nvPr/>
            </p:nvSpPr>
            <p:spPr>
              <a:xfrm rot="16200000">
                <a:off x="8283313" y="1866198"/>
                <a:ext cx="363985" cy="489171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DB9A04F0-E3AD-CDFC-0F33-2409F86AE8A1}"/>
                </a:ext>
              </a:extLst>
            </p:cNvPr>
            <p:cNvCxnSpPr>
              <a:cxnSpLocks/>
              <a:stCxn id="15" idx="0"/>
              <a:endCxn id="10" idx="0"/>
            </p:cNvCxnSpPr>
            <p:nvPr/>
          </p:nvCxnSpPr>
          <p:spPr>
            <a:xfrm flipH="1">
              <a:off x="7389366" y="2013130"/>
              <a:ext cx="862055" cy="63241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CC010AF8-F525-17A8-31BE-2CA70E001F1F}"/>
                </a:ext>
              </a:extLst>
            </p:cNvPr>
            <p:cNvCxnSpPr>
              <a:cxnSpLocks/>
              <a:stCxn id="10" idx="2"/>
              <a:endCxn id="12" idx="3"/>
            </p:cNvCxnSpPr>
            <p:nvPr/>
          </p:nvCxnSpPr>
          <p:spPr>
            <a:xfrm rot="16200000" flipH="1">
              <a:off x="7643381" y="4895034"/>
              <a:ext cx="283010" cy="79104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04B1C75D-E91B-B8C4-F9F0-359556DD2E1A}"/>
                </a:ext>
              </a:extLst>
            </p:cNvPr>
            <p:cNvCxnSpPr>
              <a:cxnSpLocks/>
              <a:stCxn id="13" idx="3"/>
              <a:endCxn id="7" idx="2"/>
            </p:cNvCxnSpPr>
            <p:nvPr/>
          </p:nvCxnSpPr>
          <p:spPr>
            <a:xfrm rot="10800000" flipH="1">
              <a:off x="8872854" y="5149049"/>
              <a:ext cx="791042" cy="28301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0185C5A2-722A-AFE0-692D-1AC4FC853EF6}"/>
                </a:ext>
              </a:extLst>
            </p:cNvPr>
            <p:cNvCxnSpPr>
              <a:cxnSpLocks/>
              <a:stCxn id="7" idx="0"/>
              <a:endCxn id="11" idx="6"/>
            </p:cNvCxnSpPr>
            <p:nvPr/>
          </p:nvCxnSpPr>
          <p:spPr>
            <a:xfrm rot="16200000" flipV="1">
              <a:off x="8925539" y="1907189"/>
              <a:ext cx="632411" cy="84430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FF7C3FF-95CD-52D9-EE87-9E1CB6FC1ED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979392" y="1057518"/>
            <a:ext cx="0" cy="851937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B6BF452-AD16-5EE0-4154-311B5E0DFEFB}"/>
              </a:ext>
            </a:extLst>
          </p:cNvPr>
          <p:cNvSpPr txBox="1"/>
          <p:nvPr/>
        </p:nvSpPr>
        <p:spPr>
          <a:xfrm>
            <a:off x="8979392" y="906593"/>
            <a:ext cx="47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el</a:t>
            </a:r>
            <a:endParaRPr lang="en-CH" baseline="-250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28598D6-5432-76B2-9E52-939AD7D3B5DB}"/>
              </a:ext>
            </a:extLst>
          </p:cNvPr>
          <p:cNvCxnSpPr>
            <a:cxnSpLocks/>
          </p:cNvCxnSpPr>
          <p:nvPr/>
        </p:nvCxnSpPr>
        <p:spPr>
          <a:xfrm>
            <a:off x="6967306" y="4083727"/>
            <a:ext cx="8748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51EE9B6-4895-F553-F44E-5C0B80E877B0}"/>
              </a:ext>
            </a:extLst>
          </p:cNvPr>
          <p:cNvCxnSpPr>
            <a:cxnSpLocks/>
          </p:cNvCxnSpPr>
          <p:nvPr/>
        </p:nvCxnSpPr>
        <p:spPr>
          <a:xfrm>
            <a:off x="10116657" y="4083727"/>
            <a:ext cx="8561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060AC75-1072-A976-F8FF-2625A2CC38D0}"/>
              </a:ext>
            </a:extLst>
          </p:cNvPr>
          <p:cNvSpPr txBox="1"/>
          <p:nvPr/>
        </p:nvSpPr>
        <p:spPr>
          <a:xfrm>
            <a:off x="7024825" y="3714395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dirty="0">
                <a:latin typeface="Dubai" panose="020B0503030403030204" pitchFamily="34" charset="-78"/>
                <a:cs typeface="Dubai" panose="020B0503030403030204" pitchFamily="34" charset="-78"/>
              </a:rPr>
              <a:t>Q̇</a:t>
            </a:r>
            <a:r>
              <a:rPr lang="en-GB" baseline="-25000" dirty="0"/>
              <a:t>v</a:t>
            </a:r>
            <a:endParaRPr lang="en-CH" sz="3600" baseline="-25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D5C01F-3D8E-174C-485E-CC72BED12064}"/>
              </a:ext>
            </a:extLst>
          </p:cNvPr>
          <p:cNvSpPr txBox="1"/>
          <p:nvPr/>
        </p:nvSpPr>
        <p:spPr>
          <a:xfrm>
            <a:off x="10466034" y="3714395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dirty="0">
                <a:latin typeface="Dubai" panose="020B0503030403030204" pitchFamily="34" charset="-78"/>
                <a:cs typeface="Dubai" panose="020B0503030403030204" pitchFamily="34" charset="-78"/>
              </a:rPr>
              <a:t>Q̇</a:t>
            </a:r>
            <a:r>
              <a:rPr lang="en-GB" baseline="-25000" dirty="0"/>
              <a:t>K</a:t>
            </a:r>
            <a:endParaRPr lang="en-CH" sz="3600" baseline="-250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EE5D5AA-526E-F70C-FBE8-DCA9651C5971}"/>
              </a:ext>
            </a:extLst>
          </p:cNvPr>
          <p:cNvCxnSpPr>
            <a:cxnSpLocks/>
          </p:cNvCxnSpPr>
          <p:nvPr/>
        </p:nvCxnSpPr>
        <p:spPr>
          <a:xfrm>
            <a:off x="7651810" y="1909455"/>
            <a:ext cx="0" cy="400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89337AB-74B1-DA13-2595-4F732FD42FC4}"/>
              </a:ext>
            </a:extLst>
          </p:cNvPr>
          <p:cNvCxnSpPr>
            <a:cxnSpLocks/>
          </p:cNvCxnSpPr>
          <p:nvPr/>
        </p:nvCxnSpPr>
        <p:spPr>
          <a:xfrm flipV="1">
            <a:off x="10307713" y="1909455"/>
            <a:ext cx="0" cy="400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EB163A8-6E73-98C7-C3C0-E516A3B507AF}"/>
              </a:ext>
            </a:extLst>
          </p:cNvPr>
          <p:cNvSpPr txBox="1"/>
          <p:nvPr/>
        </p:nvSpPr>
        <p:spPr>
          <a:xfrm>
            <a:off x="7170567" y="1531805"/>
            <a:ext cx="99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 err="1"/>
              <a:t>T</a:t>
            </a:r>
            <a:r>
              <a:rPr lang="en-GB" baseline="-25000" dirty="0" err="1"/>
              <a:t>source</a:t>
            </a:r>
            <a:r>
              <a:rPr lang="en-GB" baseline="-25000" dirty="0"/>
              <a:t>, in</a:t>
            </a:r>
            <a:endParaRPr lang="en-CH" sz="3600" baseline="-25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EBB8F3E-2870-122C-9EE1-AD774398F49C}"/>
              </a:ext>
            </a:extLst>
          </p:cNvPr>
          <p:cNvSpPr txBox="1"/>
          <p:nvPr/>
        </p:nvSpPr>
        <p:spPr>
          <a:xfrm>
            <a:off x="7170567" y="5922768"/>
            <a:ext cx="99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 err="1"/>
              <a:t>T</a:t>
            </a:r>
            <a:r>
              <a:rPr lang="en-GB" baseline="-25000" dirty="0" err="1"/>
              <a:t>source</a:t>
            </a:r>
            <a:r>
              <a:rPr lang="en-GB" baseline="-25000" dirty="0"/>
              <a:t>, out</a:t>
            </a:r>
            <a:endParaRPr lang="en-CH" sz="3600" baseline="-25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1D9931C-2784-ECCC-4982-4826B9DE8A82}"/>
              </a:ext>
            </a:extLst>
          </p:cNvPr>
          <p:cNvSpPr txBox="1"/>
          <p:nvPr/>
        </p:nvSpPr>
        <p:spPr>
          <a:xfrm>
            <a:off x="9721137" y="5922768"/>
            <a:ext cx="99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 err="1"/>
              <a:t>T</a:t>
            </a:r>
            <a:r>
              <a:rPr lang="en-GB" baseline="-25000" dirty="0" err="1"/>
              <a:t>sink</a:t>
            </a:r>
            <a:r>
              <a:rPr lang="en-GB" baseline="-25000" dirty="0"/>
              <a:t>, in</a:t>
            </a:r>
            <a:endParaRPr lang="en-CH" sz="3600" baseline="-25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0F5308-D45C-3539-1B84-B49B4B838187}"/>
              </a:ext>
            </a:extLst>
          </p:cNvPr>
          <p:cNvSpPr txBox="1"/>
          <p:nvPr/>
        </p:nvSpPr>
        <p:spPr>
          <a:xfrm>
            <a:off x="9721137" y="1529405"/>
            <a:ext cx="99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 err="1"/>
              <a:t>T</a:t>
            </a:r>
            <a:r>
              <a:rPr lang="en-GB" baseline="-25000" dirty="0" err="1"/>
              <a:t>sink</a:t>
            </a:r>
            <a:r>
              <a:rPr lang="en-GB" baseline="-25000" dirty="0"/>
              <a:t>, out</a:t>
            </a:r>
            <a:endParaRPr lang="en-CH" sz="3600" baseline="-25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853CF42-DCC7-772B-9BF4-EC0A8FB554DC}"/>
              </a:ext>
            </a:extLst>
          </p:cNvPr>
          <p:cNvSpPr txBox="1"/>
          <p:nvPr/>
        </p:nvSpPr>
        <p:spPr>
          <a:xfrm>
            <a:off x="7170566" y="1204895"/>
            <a:ext cx="99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dirty="0"/>
              <a:t>ṁ</a:t>
            </a:r>
            <a:r>
              <a:rPr lang="en-GB" baseline="-25000" dirty="0"/>
              <a:t>source</a:t>
            </a:r>
            <a:endParaRPr lang="en-CH" sz="3600" baseline="-25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F324305-3383-A782-A919-0B05FA3D8702}"/>
              </a:ext>
            </a:extLst>
          </p:cNvPr>
          <p:cNvSpPr txBox="1"/>
          <p:nvPr/>
        </p:nvSpPr>
        <p:spPr>
          <a:xfrm>
            <a:off x="9807230" y="6236735"/>
            <a:ext cx="99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dirty="0"/>
              <a:t>ṁ</a:t>
            </a:r>
            <a:r>
              <a:rPr lang="en-GB" baseline="-25000" dirty="0"/>
              <a:t>sink</a:t>
            </a:r>
            <a:endParaRPr lang="en-CH" sz="3600" baseline="-25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DE47360-1C4D-D4C2-EBA8-39812AC25BBB}"/>
              </a:ext>
            </a:extLst>
          </p:cNvPr>
          <p:cNvSpPr txBox="1"/>
          <p:nvPr/>
        </p:nvSpPr>
        <p:spPr>
          <a:xfrm>
            <a:off x="10392878" y="6236735"/>
            <a:ext cx="99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i="1" dirty="0" err="1"/>
              <a:t>c</a:t>
            </a:r>
            <a:r>
              <a:rPr lang="de-CH" baseline="-25000" dirty="0" err="1"/>
              <a:t>p</a:t>
            </a:r>
            <a:r>
              <a:rPr lang="de-CH" baseline="-25000" dirty="0"/>
              <a:t>,</a:t>
            </a:r>
            <a:r>
              <a:rPr lang="en-GB" baseline="-25000" dirty="0"/>
              <a:t>sink</a:t>
            </a:r>
            <a:endParaRPr lang="en-CH" sz="3600" baseline="-25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2AB7EC5-496B-99F3-B75A-FE59196DEC4F}"/>
              </a:ext>
            </a:extLst>
          </p:cNvPr>
          <p:cNvSpPr txBox="1"/>
          <p:nvPr/>
        </p:nvSpPr>
        <p:spPr>
          <a:xfrm>
            <a:off x="7139865" y="838239"/>
            <a:ext cx="99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i="1" dirty="0" err="1"/>
              <a:t>c</a:t>
            </a:r>
            <a:r>
              <a:rPr lang="de-CH" baseline="-25000" dirty="0" err="1"/>
              <a:t>p</a:t>
            </a:r>
            <a:r>
              <a:rPr lang="de-CH" baseline="-25000" dirty="0"/>
              <a:t>,</a:t>
            </a:r>
            <a:r>
              <a:rPr lang="en-GB" baseline="-25000" dirty="0"/>
              <a:t>source</a:t>
            </a:r>
            <a:endParaRPr lang="en-CH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174177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A85465-C054-356B-5A1E-8761AEA1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Component: Heat pump</a:t>
            </a:r>
            <a:br>
              <a:rPr lang="en-GB" dirty="0"/>
            </a:br>
            <a:r>
              <a:rPr lang="en-GB" sz="1800" dirty="0"/>
              <a:t>Theory notes</a:t>
            </a:r>
            <a:endParaRPr lang="en-CH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A207DEC-E6A1-36F5-FCAB-5F88A3CC06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22" t="12039" r="18589" b="6279"/>
          <a:stretch/>
        </p:blipFill>
        <p:spPr>
          <a:xfrm>
            <a:off x="2244017" y="1256190"/>
            <a:ext cx="7850257" cy="560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7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A85465-C054-356B-5A1E-8761AEA1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Component: Heat pump</a:t>
            </a:r>
            <a:br>
              <a:rPr lang="en-GB" dirty="0"/>
            </a:br>
            <a:r>
              <a:rPr lang="en-GB" sz="2000" dirty="0"/>
              <a:t>Computation sequence</a:t>
            </a:r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DF34A6-A22D-A0F1-57D2-BD80A4E506A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1800" dirty="0"/>
                  <a:t>Governing equations:</a:t>
                </a:r>
              </a:p>
              <a:p>
                <a:pPr marL="0" indent="0">
                  <a:buNone/>
                </a:pPr>
                <a:endParaRPr lang="en-GB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de-CH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𝑎𝑖𝑟</m:t>
                              </m:r>
                            </m:sub>
                          </m:sSub>
                        </m:e>
                      </m:d>
                      <m:r>
                        <a:rPr lang="de-CH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𝐶𝑂𝑃</m:t>
                      </m:r>
                      <m:d>
                        <m:dPr>
                          <m:ctrlPr>
                            <a:rPr lang="de-CH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𝑎𝑖𝑟</m:t>
                              </m:r>
                            </m:sub>
                          </m:sSub>
                        </m:e>
                      </m:d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CH" sz="1800" i="1" baseline="-25000">
                          <a:latin typeface="Cambria Math" panose="02040503050406030204" pitchFamily="18" charset="0"/>
                        </a:rPr>
                        <m:t>𝑒𝑙</m:t>
                      </m:r>
                    </m:oMath>
                  </m:oMathPara>
                </a14:m>
                <a:endParaRPr lang="en-GB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𝐶𝑂𝑃</m:t>
                      </m:r>
                      <m:d>
                        <m:dPr>
                          <m:ctrlPr>
                            <a:rPr lang="de-CH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𝑎𝑖𝑟</m:t>
                              </m:r>
                            </m:sub>
                          </m:sSub>
                        </m:e>
                      </m:d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de-CH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𝑎𝑖𝑟</m:t>
                              </m:r>
                            </m:sub>
                          </m:sSub>
                        </m:e>
                      </m:d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CH" sz="1800" i="1" baseline="-25000">
                          <a:latin typeface="Cambria Math" panose="02040503050406030204" pitchFamily="18" charset="0"/>
                        </a:rPr>
                        <m:t>𝑒𝑙</m:t>
                      </m:r>
                    </m:oMath>
                  </m:oMathPara>
                </a14:m>
                <a:endParaRPr lang="en-GB" sz="1800" dirty="0"/>
              </a:p>
              <a:p>
                <a:pPr marL="0" indent="0">
                  <a:buNone/>
                </a:pPr>
                <a:endParaRPr lang="en-GB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80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de-CH" sz="1800" i="1" smtClean="0">
                          <a:latin typeface="Cambria Math" panose="02040503050406030204" pitchFamily="18" charset="0"/>
                        </a:rPr>
                        <m:t>𝐶𝑂𝑃</m:t>
                      </m:r>
                      <m:d>
                        <m:dPr>
                          <m:ctrlPr>
                            <a:rPr lang="de-CH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𝑎𝑖𝑟</m:t>
                              </m:r>
                            </m:sub>
                          </m:sSub>
                        </m:e>
                      </m:d>
                      <m:r>
                        <a:rPr lang="de-CH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8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𝑂𝑃</m:t>
                      </m:r>
                      <m:d>
                        <m:dPr>
                          <m:ctrlPr>
                            <a:rPr lang="de-CH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𝑎𝑖𝑟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𝐶𝑂𝑃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𝑟𝑒𝑎𝑙</m:t>
                          </m:r>
                        </m:sub>
                      </m:sSub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CH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CH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d>
                            <m:dPr>
                              <m:ctrlPr>
                                <a:rPr lang="de-CH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CH" sz="1800" i="1">
                                      <a:latin typeface="Cambria Math" panose="02040503050406030204" pitchFamily="18" charset="0"/>
                                    </a:rPr>
                                    <m:t>𝑎𝑖𝑟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CH" sz="1800" i="1" baseline="-25000">
                              <a:latin typeface="Cambria Math" panose="02040503050406030204" pitchFamily="18" charset="0"/>
                            </a:rPr>
                            <m:t>𝑒𝑙</m:t>
                          </m:r>
                        </m:den>
                      </m:f>
                      <m:r>
                        <a:rPr lang="de-CH" sz="180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𝐼𝐼</m:t>
                          </m:r>
                        </m:sub>
                      </m:sSub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𝐶𝑂𝑃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𝑐𝑎𝑟𝑛𝑜𝑡</m:t>
                          </m:r>
                        </m:sub>
                      </m:sSub>
                      <m:r>
                        <a:rPr lang="de-CH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CH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de-CH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𝑎𝑖𝑟</m:t>
                              </m:r>
                            </m:sub>
                          </m:sSub>
                        </m:e>
                      </m:d>
                      <m:r>
                        <a:rPr lang="de-CH" sz="1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CH" sz="1800" i="1" baseline="-2500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de-CH" sz="18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CH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de-CH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de-CH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de-CH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de-CH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800" dirty="0"/>
              </a:p>
              <a:p>
                <a:pPr marL="0" indent="0">
                  <a:buNone/>
                </a:pPr>
                <a:endParaRPr lang="en-GB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80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de-CH" sz="1800" i="1" smtClean="0">
                          <a:latin typeface="Cambria Math" panose="02040503050406030204" pitchFamily="18" charset="0"/>
                        </a:rPr>
                        <m:t>𝐶𝑂𝑃</m:t>
                      </m:r>
                      <m:d>
                        <m:dPr>
                          <m:ctrlPr>
                            <a:rPr lang="de-CH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𝑎𝑖𝑟</m:t>
                              </m:r>
                            </m:sub>
                          </m:sSub>
                        </m:e>
                      </m:d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CH" sz="1800" i="1">
                              <a:latin typeface="Cambria Math" panose="02040503050406030204" pitchFamily="18" charset="0"/>
                            </a:rPr>
                            <m:t>𝑎𝑖𝑟</m:t>
                          </m:r>
                        </m:sub>
                      </m:sSub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sz="1800" dirty="0"/>
              </a:p>
              <a:p>
                <a:pPr marL="0" indent="0">
                  <a:buNone/>
                </a:pPr>
                <a:endParaRPr lang="en-GB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𝐶𝑂𝑃</m:t>
                      </m:r>
                      <m:d>
                        <m:dPr>
                          <m:ctrlPr>
                            <a:rPr lang="de-CH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𝑎𝑖𝑟</m:t>
                              </m:r>
                            </m:sub>
                          </m:sSub>
                        </m:e>
                      </m:d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𝐶𝑂𝑃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𝑟𝑒𝑎𝑙</m:t>
                          </m:r>
                        </m:sub>
                      </m:sSub>
                      <m:r>
                        <a:rPr lang="de-CH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CH" sz="18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de-CH" sz="1800" i="1">
                          <a:latin typeface="Cambria Math" panose="02040503050406030204" pitchFamily="18" charset="0"/>
                        </a:rPr>
                        <m:t>𝐶𝑂𝑃</m:t>
                      </m:r>
                      <m:d>
                        <m:dPr>
                          <m:ctrlPr>
                            <a:rPr lang="de-CH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𝑎𝑖𝑟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8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DF34A6-A22D-A0F1-57D2-BD80A4E506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824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5A86AC5-A19F-1787-1153-C8640D9990BF}"/>
              </a:ext>
            </a:extLst>
          </p:cNvPr>
          <p:cNvSpPr txBox="1">
            <a:spLocks/>
          </p:cNvSpPr>
          <p:nvPr/>
        </p:nvSpPr>
        <p:spPr>
          <a:xfrm>
            <a:off x="5640754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/>
              <a:t>Plain </a:t>
            </a:r>
            <a:r>
              <a:rPr lang="de-CH" sz="1800" dirty="0" err="1"/>
              <a:t>english</a:t>
            </a:r>
            <a:r>
              <a:rPr lang="de-CH" sz="1800" dirty="0"/>
              <a:t>:</a:t>
            </a:r>
          </a:p>
          <a:p>
            <a:endParaRPr lang="de-CH" sz="1800" dirty="0"/>
          </a:p>
          <a:p>
            <a:r>
              <a:rPr lang="de-CH" sz="1800" dirty="0" err="1"/>
              <a:t>Condenser</a:t>
            </a:r>
            <a:r>
              <a:rPr lang="de-CH" sz="1800" dirty="0"/>
              <a:t> </a:t>
            </a:r>
            <a:r>
              <a:rPr lang="de-CH" sz="1800" dirty="0" err="1"/>
              <a:t>duty</a:t>
            </a:r>
            <a:r>
              <a:rPr lang="de-CH" sz="1800" dirty="0"/>
              <a:t> </a:t>
            </a:r>
            <a:r>
              <a:rPr lang="de-CH" sz="1800" dirty="0" err="1"/>
              <a:t>is</a:t>
            </a:r>
            <a:r>
              <a:rPr lang="de-CH" sz="1800" dirty="0"/>
              <a:t> a </a:t>
            </a:r>
            <a:r>
              <a:rPr lang="de-CH" sz="1800" dirty="0" err="1"/>
              <a:t>function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air</a:t>
            </a:r>
            <a:r>
              <a:rPr lang="de-CH" sz="1800" dirty="0"/>
              <a:t> </a:t>
            </a:r>
            <a:r>
              <a:rPr lang="de-CH" sz="1800" dirty="0" err="1"/>
              <a:t>inlet</a:t>
            </a:r>
            <a:r>
              <a:rPr lang="de-CH" sz="1800" dirty="0"/>
              <a:t> </a:t>
            </a:r>
            <a:r>
              <a:rPr lang="de-CH" sz="1800" dirty="0" err="1"/>
              <a:t>temp</a:t>
            </a:r>
            <a:r>
              <a:rPr lang="de-CH" sz="1800" dirty="0"/>
              <a:t>, </a:t>
            </a:r>
            <a:r>
              <a:rPr lang="de-CH" sz="1800" dirty="0" err="1"/>
              <a:t>because</a:t>
            </a:r>
            <a:r>
              <a:rPr lang="de-CH" sz="1800" dirty="0"/>
              <a:t> </a:t>
            </a:r>
            <a:r>
              <a:rPr lang="de-CH" sz="1800" dirty="0" err="1"/>
              <a:t>the</a:t>
            </a:r>
            <a:r>
              <a:rPr lang="de-CH" sz="1800" dirty="0"/>
              <a:t> COP </a:t>
            </a:r>
            <a:r>
              <a:rPr lang="de-CH" sz="1800" dirty="0" err="1"/>
              <a:t>is</a:t>
            </a:r>
            <a:r>
              <a:rPr lang="de-CH" sz="1800" dirty="0"/>
              <a:t> also a </a:t>
            </a:r>
            <a:r>
              <a:rPr lang="de-CH" sz="1800" dirty="0" err="1"/>
              <a:t>function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the</a:t>
            </a:r>
            <a:r>
              <a:rPr lang="de-CH" sz="1800" dirty="0"/>
              <a:t> </a:t>
            </a:r>
            <a:r>
              <a:rPr lang="de-CH" sz="1800" dirty="0" err="1"/>
              <a:t>air</a:t>
            </a:r>
            <a:r>
              <a:rPr lang="de-CH" sz="1800" dirty="0"/>
              <a:t> </a:t>
            </a:r>
            <a:r>
              <a:rPr lang="de-CH" sz="1800" dirty="0" err="1"/>
              <a:t>inlet</a:t>
            </a:r>
            <a:r>
              <a:rPr lang="de-CH" sz="1800" dirty="0"/>
              <a:t> </a:t>
            </a:r>
            <a:r>
              <a:rPr lang="de-CH" sz="1800" dirty="0" err="1"/>
              <a:t>temp</a:t>
            </a:r>
            <a:endParaRPr lang="de-CH" sz="1800" dirty="0"/>
          </a:p>
          <a:p>
            <a:r>
              <a:rPr lang="de-CH" sz="1800" dirty="0"/>
              <a:t>The </a:t>
            </a:r>
            <a:r>
              <a:rPr lang="de-CH" sz="1800" dirty="0" err="1"/>
              <a:t>difference</a:t>
            </a:r>
            <a:r>
              <a:rPr lang="de-CH" sz="1800" dirty="0"/>
              <a:t> </a:t>
            </a:r>
            <a:r>
              <a:rPr lang="de-CH" sz="1800" dirty="0" err="1"/>
              <a:t>between</a:t>
            </a:r>
            <a:r>
              <a:rPr lang="de-CH" sz="1800" dirty="0"/>
              <a:t> </a:t>
            </a:r>
            <a:r>
              <a:rPr lang="de-CH" sz="1800" dirty="0" err="1"/>
              <a:t>the</a:t>
            </a:r>
            <a:r>
              <a:rPr lang="de-CH" sz="1800" dirty="0"/>
              <a:t> </a:t>
            </a:r>
            <a:r>
              <a:rPr lang="de-CH" sz="1800" dirty="0" err="1"/>
              <a:t>observed</a:t>
            </a:r>
            <a:r>
              <a:rPr lang="de-CH" sz="1800" dirty="0"/>
              <a:t> COP and </a:t>
            </a:r>
            <a:r>
              <a:rPr lang="de-CH" sz="1800" dirty="0" err="1"/>
              <a:t>the</a:t>
            </a:r>
            <a:r>
              <a:rPr lang="de-CH" sz="1800" dirty="0"/>
              <a:t> real COP (</a:t>
            </a:r>
            <a:r>
              <a:rPr lang="de-CH" sz="1800" dirty="0" err="1"/>
              <a:t>as</a:t>
            </a:r>
            <a:r>
              <a:rPr lang="de-CH" sz="1800" dirty="0"/>
              <a:t> </a:t>
            </a:r>
            <a:r>
              <a:rPr lang="de-CH" sz="1800" dirty="0" err="1"/>
              <a:t>defined</a:t>
            </a:r>
            <a:r>
              <a:rPr lang="de-CH" sz="1800" dirty="0"/>
              <a:t> </a:t>
            </a:r>
            <a:r>
              <a:rPr lang="de-CH" sz="1800" dirty="0" err="1"/>
              <a:t>by</a:t>
            </a:r>
            <a:r>
              <a:rPr lang="de-CH" sz="1800" dirty="0"/>
              <a:t> </a:t>
            </a:r>
            <a:r>
              <a:rPr lang="de-CH" sz="1800" dirty="0" err="1"/>
              <a:t>carnot</a:t>
            </a:r>
            <a:r>
              <a:rPr lang="de-CH" sz="1800" dirty="0"/>
              <a:t> COP x </a:t>
            </a:r>
            <a:r>
              <a:rPr lang="de-CH" sz="1800" dirty="0" err="1"/>
              <a:t>guetegrad</a:t>
            </a:r>
            <a:r>
              <a:rPr lang="de-CH" sz="1800" dirty="0"/>
              <a:t>) </a:t>
            </a:r>
            <a:r>
              <a:rPr lang="de-CH" sz="1800" dirty="0" err="1"/>
              <a:t>is</a:t>
            </a:r>
            <a:r>
              <a:rPr lang="de-CH" sz="1800" dirty="0"/>
              <a:t> </a:t>
            </a:r>
            <a:r>
              <a:rPr lang="de-CH" sz="1800" dirty="0" err="1"/>
              <a:t>deltaCOP</a:t>
            </a:r>
            <a:r>
              <a:rPr lang="de-CH" sz="1800" dirty="0"/>
              <a:t> </a:t>
            </a:r>
            <a:r>
              <a:rPr lang="de-CH" sz="1800" dirty="0" err="1"/>
              <a:t>which</a:t>
            </a:r>
            <a:r>
              <a:rPr lang="de-CH" sz="1800" dirty="0"/>
              <a:t> </a:t>
            </a:r>
            <a:r>
              <a:rPr lang="de-CH" sz="1800" dirty="0" err="1"/>
              <a:t>is</a:t>
            </a:r>
            <a:r>
              <a:rPr lang="de-CH" sz="1800" dirty="0"/>
              <a:t> </a:t>
            </a:r>
            <a:r>
              <a:rPr lang="de-CH" sz="1800" dirty="0" err="1"/>
              <a:t>therefore</a:t>
            </a:r>
            <a:r>
              <a:rPr lang="de-CH" sz="1800" dirty="0"/>
              <a:t> also a </a:t>
            </a:r>
            <a:r>
              <a:rPr lang="de-CH" sz="1800" dirty="0" err="1"/>
              <a:t>function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the</a:t>
            </a:r>
            <a:r>
              <a:rPr lang="de-CH" sz="1800" dirty="0"/>
              <a:t> </a:t>
            </a:r>
            <a:r>
              <a:rPr lang="de-CH" sz="1800" dirty="0" err="1"/>
              <a:t>air</a:t>
            </a:r>
            <a:r>
              <a:rPr lang="de-CH" sz="1800" dirty="0"/>
              <a:t> </a:t>
            </a:r>
            <a:r>
              <a:rPr lang="de-CH" sz="1800" dirty="0" err="1"/>
              <a:t>inlet</a:t>
            </a:r>
            <a:r>
              <a:rPr lang="de-CH" sz="1800" dirty="0"/>
              <a:t> </a:t>
            </a:r>
            <a:r>
              <a:rPr lang="de-CH" sz="1800" dirty="0" err="1"/>
              <a:t>temp</a:t>
            </a:r>
            <a:endParaRPr lang="de-CH" sz="1800" dirty="0"/>
          </a:p>
          <a:p>
            <a:r>
              <a:rPr lang="de-CH" sz="1800" dirty="0"/>
              <a:t>Plot out </a:t>
            </a:r>
            <a:r>
              <a:rPr lang="de-CH" sz="1800" dirty="0" err="1"/>
              <a:t>deltaCOP</a:t>
            </a:r>
            <a:r>
              <a:rPr lang="de-CH" sz="1800" dirty="0"/>
              <a:t> </a:t>
            </a:r>
            <a:r>
              <a:rPr lang="de-CH" sz="1800" dirty="0" err="1"/>
              <a:t>across</a:t>
            </a:r>
            <a:r>
              <a:rPr lang="de-CH" sz="1800" dirty="0"/>
              <a:t> all </a:t>
            </a:r>
            <a:r>
              <a:rPr lang="de-CH" sz="1800" dirty="0" err="1"/>
              <a:t>air</a:t>
            </a:r>
            <a:r>
              <a:rPr lang="de-CH" sz="1800" dirty="0"/>
              <a:t> </a:t>
            </a:r>
            <a:r>
              <a:rPr lang="de-CH" sz="1800" dirty="0" err="1"/>
              <a:t>temps</a:t>
            </a:r>
            <a:r>
              <a:rPr lang="de-CH" sz="1800" dirty="0"/>
              <a:t> and fit a </a:t>
            </a:r>
            <a:r>
              <a:rPr lang="de-CH" sz="1800" dirty="0" err="1"/>
              <a:t>line</a:t>
            </a:r>
            <a:r>
              <a:rPr lang="de-CH" sz="1800" dirty="0"/>
              <a:t>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it</a:t>
            </a:r>
            <a:endParaRPr lang="de-CH" sz="1800" dirty="0"/>
          </a:p>
          <a:p>
            <a:r>
              <a:rPr lang="de-CH" sz="1800" dirty="0" err="1"/>
              <a:t>Then</a:t>
            </a:r>
            <a:r>
              <a:rPr lang="de-CH" sz="1800" dirty="0"/>
              <a:t> </a:t>
            </a:r>
            <a:r>
              <a:rPr lang="de-CH" sz="1800" dirty="0" err="1"/>
              <a:t>we</a:t>
            </a:r>
            <a:r>
              <a:rPr lang="de-CH" sz="1800" dirty="0"/>
              <a:t> </a:t>
            </a:r>
            <a:r>
              <a:rPr lang="de-CH" sz="1800" dirty="0" err="1"/>
              <a:t>have</a:t>
            </a:r>
            <a:r>
              <a:rPr lang="de-CH" sz="1800" dirty="0"/>
              <a:t> an </a:t>
            </a:r>
            <a:r>
              <a:rPr lang="de-CH" sz="1800" dirty="0" err="1"/>
              <a:t>air</a:t>
            </a:r>
            <a:r>
              <a:rPr lang="de-CH" sz="1800" dirty="0"/>
              <a:t> </a:t>
            </a:r>
            <a:r>
              <a:rPr lang="de-CH" sz="1800" dirty="0" err="1"/>
              <a:t>temperature</a:t>
            </a:r>
            <a:r>
              <a:rPr lang="de-CH" sz="1800" dirty="0"/>
              <a:t> </a:t>
            </a:r>
            <a:r>
              <a:rPr lang="de-CH" sz="1800" dirty="0" err="1"/>
              <a:t>dependent</a:t>
            </a:r>
            <a:r>
              <a:rPr lang="de-CH" sz="1800" dirty="0"/>
              <a:t> </a:t>
            </a:r>
            <a:r>
              <a:rPr lang="de-CH" sz="1800" dirty="0" err="1"/>
              <a:t>deltaCOP</a:t>
            </a:r>
            <a:r>
              <a:rPr lang="de-CH" sz="1800" dirty="0"/>
              <a:t>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add</a:t>
            </a:r>
            <a:r>
              <a:rPr lang="de-CH" sz="1800" dirty="0"/>
              <a:t>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the</a:t>
            </a:r>
            <a:r>
              <a:rPr lang="de-CH" sz="1800" dirty="0"/>
              <a:t> real COP in </a:t>
            </a:r>
            <a:r>
              <a:rPr lang="de-CH" sz="1800" dirty="0" err="1"/>
              <a:t>order</a:t>
            </a:r>
            <a:r>
              <a:rPr lang="de-CH" sz="1800" dirty="0"/>
              <a:t>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calculate</a:t>
            </a:r>
            <a:r>
              <a:rPr lang="de-CH" sz="1800" dirty="0"/>
              <a:t> </a:t>
            </a:r>
            <a:r>
              <a:rPr lang="de-CH" sz="1800" dirty="0" err="1"/>
              <a:t>what</a:t>
            </a:r>
            <a:r>
              <a:rPr lang="de-CH" sz="1800" dirty="0"/>
              <a:t> </a:t>
            </a:r>
            <a:r>
              <a:rPr lang="de-CH" sz="1800" dirty="0" err="1"/>
              <a:t>the</a:t>
            </a:r>
            <a:r>
              <a:rPr lang="de-CH" sz="1800" dirty="0"/>
              <a:t> </a:t>
            </a:r>
            <a:r>
              <a:rPr lang="de-CH" sz="1800" dirty="0" err="1"/>
              <a:t>observed</a:t>
            </a:r>
            <a:r>
              <a:rPr lang="de-CH" sz="1800" dirty="0"/>
              <a:t> COP </a:t>
            </a:r>
            <a:r>
              <a:rPr lang="de-CH" sz="1800" dirty="0" err="1"/>
              <a:t>is</a:t>
            </a:r>
            <a:r>
              <a:rPr lang="de-CH" sz="1800" dirty="0"/>
              <a:t> </a:t>
            </a:r>
            <a:r>
              <a:rPr lang="de-CH" sz="1800" dirty="0" err="1"/>
              <a:t>going</a:t>
            </a:r>
            <a:r>
              <a:rPr lang="de-CH" sz="1800" dirty="0"/>
              <a:t>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be</a:t>
            </a: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2248148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756FDFCB57D0948B915F9BF5E819397" ma:contentTypeVersion="19" ma:contentTypeDescription="Ein neues Dokument erstellen." ma:contentTypeScope="" ma:versionID="7852f5f8c1d507250c2012b3a813d277">
  <xsd:schema xmlns:xsd="http://www.w3.org/2001/XMLSchema" xmlns:xs="http://www.w3.org/2001/XMLSchema" xmlns:p="http://schemas.microsoft.com/office/2006/metadata/properties" xmlns:ns2="9a7d57e2-a6f6-4353-bdc3-995d0b2e54a4" xmlns:ns3="bd5c1ef4-a5a8-4f60-b734-518beb01c7b7" targetNamespace="http://schemas.microsoft.com/office/2006/metadata/properties" ma:root="true" ma:fieldsID="57c110224e734d506e5598409d1cd34c" ns2:_="" ns3:_="">
    <xsd:import namespace="9a7d57e2-a6f6-4353-bdc3-995d0b2e54a4"/>
    <xsd:import namespace="bd5c1ef4-a5a8-4f60-b734-518beb01c7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Speaker" minOccurs="0"/>
                <xsd:element ref="ns2:Datum" minOccurs="0"/>
                <xsd:element ref="ns2:_Flow_SignoffStatu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7d57e2-a6f6-4353-bdc3-995d0b2e54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Speaker" ma:index="18" nillable="true" ma:displayName="Speaker" ma:format="Dropdown" ma:list="UserInfo" ma:SharePointGroup="0" ma:internalName="Speaker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atum" ma:index="19" nillable="true" ma:displayName="Datum" ma:default="2021-01-02T00:00:00Z" ma:format="DateOnly" ma:internalName="Datum">
      <xsd:simpleType>
        <xsd:restriction base="dms:DateTime"/>
      </xsd:simpleType>
    </xsd:element>
    <xsd:element name="_Flow_SignoffStatus" ma:index="20" nillable="true" ma:displayName="Status Unterschrift" ma:internalName="Status_x0020_Unterschrift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4" nillable="true" ma:taxonomy="true" ma:internalName="lcf76f155ced4ddcb4097134ff3c332f" ma:taxonomyFieldName="MediaServiceImageTags" ma:displayName="Bildmarkierungen" ma:readOnly="false" ma:fieldId="{5cf76f15-5ced-4ddc-b409-7134ff3c332f}" ma:taxonomyMulti="true" ma:sspId="9a48e02a-304b-44db-a51f-647cba8d1c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5c1ef4-a5a8-4f60-b734-518beb01c7b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8c5dfd34-6cc8-4139-8954-d3e7e36d7eca}" ma:internalName="TaxCatchAll" ma:showField="CatchAllData" ma:web="bd5c1ef4-a5a8-4f60-b734-518beb01c7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um xmlns="9a7d57e2-a6f6-4353-bdc3-995d0b2e54a4">2021-01-02T00:00:00+00:00</Datum>
    <_Flow_SignoffStatus xmlns="9a7d57e2-a6f6-4353-bdc3-995d0b2e54a4" xsi:nil="true"/>
    <Speaker xmlns="9a7d57e2-a6f6-4353-bdc3-995d0b2e54a4">
      <UserInfo>
        <DisplayName/>
        <AccountId xsi:nil="true"/>
        <AccountType/>
      </UserInfo>
    </Speaker>
    <lcf76f155ced4ddcb4097134ff3c332f xmlns="9a7d57e2-a6f6-4353-bdc3-995d0b2e54a4">
      <Terms xmlns="http://schemas.microsoft.com/office/infopath/2007/PartnerControls"/>
    </lcf76f155ced4ddcb4097134ff3c332f>
    <TaxCatchAll xmlns="bd5c1ef4-a5a8-4f60-b734-518beb01c7b7" xsi:nil="true"/>
  </documentManagement>
</p:properties>
</file>

<file path=customXml/itemProps1.xml><?xml version="1.0" encoding="utf-8"?>
<ds:datastoreItem xmlns:ds="http://schemas.openxmlformats.org/officeDocument/2006/customXml" ds:itemID="{B9D2EB95-46D4-4E72-8605-AD808543CA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71DBB5-34B1-45AF-AE9A-E95047E5E2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7d57e2-a6f6-4353-bdc3-995d0b2e54a4"/>
    <ds:schemaRef ds:uri="bd5c1ef4-a5a8-4f60-b734-518beb01c7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8383E14-D3F5-4842-8B29-BAFB3C36CDD1}">
  <ds:schemaRefs>
    <ds:schemaRef ds:uri="http://schemas.microsoft.com/office/2006/metadata/properties"/>
    <ds:schemaRef ds:uri="http://schemas.microsoft.com/office/infopath/2007/PartnerControls"/>
    <ds:schemaRef ds:uri="9a7d57e2-a6f6-4353-bdc3-995d0b2e54a4"/>
    <ds:schemaRef ds:uri="bd5c1ef4-a5a8-4f60-b734-518beb01c7b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259</Words>
  <Application>Microsoft Office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Dubai</vt:lpstr>
      <vt:lpstr>Office Theme</vt:lpstr>
      <vt:lpstr>Component: Heat pump Conceptual diagram, equations, assumptions</vt:lpstr>
      <vt:lpstr>Component: Heat pump Theory notes</vt:lpstr>
      <vt:lpstr>Component: Heat pump Computation sequence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Component: Heat pump</dc:title>
  <dc:creator>Lucas Edward HSLU T&amp;A</dc:creator>
  <cp:lastModifiedBy>Lucas Edward HSLU T&amp;A</cp:lastModifiedBy>
  <cp:revision>7</cp:revision>
  <dcterms:created xsi:type="dcterms:W3CDTF">2022-07-11T11:49:17Z</dcterms:created>
  <dcterms:modified xsi:type="dcterms:W3CDTF">2022-07-18T14:20:22Z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0x010100E756FDFCB57D0948B915F9BF5E819397</vt:lpwstr>
  </property>
  <property fmtid="{D5CDD505-2E9C-101B-9397-08002B2CF9AE}" pid="3" name="MediaServiceImageTags">
    <vt:lpwstr/>
  </property>
</Properties>
</file>